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 id="2147483764" r:id="rId2"/>
    <p:sldMasterId id="2147483765" r:id="rId3"/>
    <p:sldMasterId id="2147483766" r:id="rId4"/>
    <p:sldMasterId id="2147483767" r:id="rId5"/>
    <p:sldMasterId id="2147483768" r:id="rId6"/>
    <p:sldMasterId id="2147483769" r:id="rId7"/>
    <p:sldMasterId id="2147483770" r:id="rId8"/>
    <p:sldMasterId id="2147483771" r:id="rId9"/>
    <p:sldMasterId id="2147483772" r:id="rId10"/>
  </p:sldMasterIdLst>
  <p:notesMasterIdLst>
    <p:notesMasterId r:id="rId28"/>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9144000" cy="5143500" type="screen16x9"/>
  <p:notesSz cx="6858000" cy="9144000"/>
  <p:embeddedFontLst>
    <p:embeddedFont>
      <p:font typeface="Comfortaa" panose="020B0604020202020204" charset="0"/>
      <p:regular r:id="rId29"/>
      <p:bold r:id="rId30"/>
    </p:embeddedFont>
    <p:embeddedFont>
      <p:font typeface="Helvetica Neue"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Open Sans SemiBold"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Roboto Medium" panose="020B0604020202020204" charset="0"/>
      <p:regular r:id="rId51"/>
      <p:bold r:id="rId52"/>
      <p:italic r:id="rId53"/>
      <p:boldItalic r:id="rId54"/>
    </p:embeddedFont>
    <p:embeddedFont>
      <p:font typeface="Roboto Mono" panose="020B0604020202020204" charset="0"/>
      <p:regular r:id="rId55"/>
      <p:bold r:id="rId56"/>
      <p:italic r:id="rId57"/>
      <p:boldItalic r:id="rId58"/>
    </p:embeddedFont>
    <p:embeddedFont>
      <p:font typeface="Roboto Thin"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82" y="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font" Target="fonts/font1.fntdata"/><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33.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20" Type="http://schemas.openxmlformats.org/officeDocument/2006/relationships/slide" Target="slides/slide10.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Master" Target="slideMasters/slideMaster10.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62645f91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g62645f91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000" b="1" i="1"/>
              <a:t>Docker Enterprise: The modern platform for high-velocity innovation</a:t>
            </a:r>
            <a:r>
              <a:rPr lang="en" sz="1000" i="1"/>
              <a:t> </a:t>
            </a:r>
            <a:endParaRPr sz="1000" i="1"/>
          </a:p>
          <a:p>
            <a:pPr marL="0" lvl="0" indent="0" algn="l" rtl="0">
              <a:lnSpc>
                <a:spcPct val="100000"/>
              </a:lnSpc>
              <a:spcBef>
                <a:spcPts val="0"/>
              </a:spcBef>
              <a:spcAft>
                <a:spcPts val="0"/>
              </a:spcAft>
              <a:buSzPts val="1100"/>
              <a:buNone/>
            </a:pPr>
            <a:endParaRPr sz="1000" i="1"/>
          </a:p>
          <a:p>
            <a:pPr marL="457200" lvl="0" indent="-292100" algn="l" rtl="0">
              <a:lnSpc>
                <a:spcPct val="100000"/>
              </a:lnSpc>
              <a:spcBef>
                <a:spcPts val="0"/>
              </a:spcBef>
              <a:spcAft>
                <a:spcPts val="0"/>
              </a:spcAft>
              <a:buSzPts val="1000"/>
              <a:buChar char="●"/>
            </a:pPr>
            <a:r>
              <a:rPr lang="en" sz="1000" i="1"/>
              <a:t>Name, title; I’m here </a:t>
            </a:r>
            <a:r>
              <a:rPr lang="en" sz="1000" i="1">
                <a:highlight>
                  <a:srgbClr val="FFFFFF"/>
                </a:highlight>
              </a:rPr>
              <a:t>to help you with [what you know about their business their business situation that Docker solves]</a:t>
            </a:r>
            <a:endParaRPr sz="10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621a69c159_3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1217" name="Google Shape;1217;g621a69c159_3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g621a69c159_3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a:t>We are happy to announce the general availability of Docker Enterprise 3.0 - the next major leap forward for the Docker Enterprise platform</a:t>
            </a:r>
            <a:endParaRPr sz="1000"/>
          </a:p>
          <a:p>
            <a:pPr marL="0" lvl="0" indent="0" algn="l" rtl="0">
              <a:spcBef>
                <a:spcPts val="0"/>
              </a:spcBef>
              <a:spcAft>
                <a:spcPts val="0"/>
              </a:spcAft>
              <a:buNone/>
            </a:pPr>
            <a:endParaRPr sz="1000" b="1" i="1"/>
          </a:p>
          <a:p>
            <a:pPr marL="457200" lvl="0" indent="-292100" algn="l" rtl="0">
              <a:spcBef>
                <a:spcPts val="0"/>
              </a:spcBef>
              <a:spcAft>
                <a:spcPts val="0"/>
              </a:spcAft>
              <a:buSzPts val="1000"/>
              <a:buChar char="●"/>
            </a:pPr>
            <a:r>
              <a:rPr lang="en" sz="1000" i="1"/>
              <a:t>The Docker Platform is the industry-leading container platform for continuous, high-velocity innovation, enabling organizations to seamlessly build and share any application — from legacy to what comes next  — and securely run them anywhere. </a:t>
            </a:r>
            <a:endParaRPr sz="1000" i="1"/>
          </a:p>
          <a:p>
            <a:pPr marL="0" lvl="0" indent="0" algn="l" rtl="0">
              <a:spcBef>
                <a:spcPts val="0"/>
              </a:spcBef>
              <a:spcAft>
                <a:spcPts val="0"/>
              </a:spcAft>
              <a:buNone/>
            </a:pPr>
            <a:endParaRPr sz="1000" i="1"/>
          </a:p>
          <a:p>
            <a:pPr marL="914400" lvl="0" indent="-292100" algn="l" rtl="0">
              <a:spcBef>
                <a:spcPts val="0"/>
              </a:spcBef>
              <a:spcAft>
                <a:spcPts val="0"/>
              </a:spcAft>
              <a:buSzPts val="1000"/>
              <a:buAutoNum type="arabicPeriod"/>
            </a:pPr>
            <a:r>
              <a:rPr lang="en" sz="1000" i="1"/>
              <a:t>And Docker Enterprise is the only end-to-end platform for building, sharing and running modern container-based applications, from the developer’s desktop to the cloud and managing the entire application lifecycle at every stage.</a:t>
            </a:r>
            <a:endParaRPr sz="1000" i="1"/>
          </a:p>
          <a:p>
            <a:pPr marL="914400" lvl="0" indent="-292100" algn="l" rtl="0">
              <a:spcBef>
                <a:spcPts val="0"/>
              </a:spcBef>
              <a:spcAft>
                <a:spcPts val="0"/>
              </a:spcAft>
              <a:buSzPts val="1000"/>
              <a:buAutoNum type="arabicPeriod"/>
            </a:pPr>
            <a:r>
              <a:rPr lang="en" sz="1000" i="1"/>
              <a:t>It supports any application --broadest spectrum of applications, types, profiles, including your legacy Java applications and .NET to microservices and cloud-native applications, all on a single platform, </a:t>
            </a:r>
            <a:endParaRPr sz="1000" i="1"/>
          </a:p>
          <a:p>
            <a:pPr marL="914400" lvl="0" indent="-292100" algn="l" rtl="0">
              <a:spcBef>
                <a:spcPts val="0"/>
              </a:spcBef>
              <a:spcAft>
                <a:spcPts val="0"/>
              </a:spcAft>
              <a:buSzPts val="1000"/>
              <a:buAutoNum type="arabicPeriod"/>
            </a:pPr>
            <a:r>
              <a:rPr lang="en" sz="1000" i="1"/>
              <a:t>And designed to run those applications in a way that makes sense for your business - this means having being able to run in any environment - cloud, virtual machine, bare metal and even at the edge.</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But before we go into the details of the platform let’s review what problem we’re actually solving.</a:t>
            </a:r>
            <a:endParaRPr sz="1000"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637d5ddb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4" name="Google Shape;1284;g637d5ddb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63e623bfba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2" name="Google Shape;1332;g63e623bfba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t>Docker Desktop Enterprise</a:t>
            </a:r>
            <a:endParaRPr sz="1000" b="1" i="1"/>
          </a:p>
          <a:p>
            <a:pPr marL="0" lvl="0" indent="0" algn="l" rtl="0">
              <a:spcBef>
                <a:spcPts val="0"/>
              </a:spcBef>
              <a:spcAft>
                <a:spcPts val="0"/>
              </a:spcAft>
              <a:buNone/>
            </a:pPr>
            <a:r>
              <a:rPr lang="en" sz="1000" i="1"/>
              <a:t>Enterprise management &amp; security, developer productivity, local Kubernetes runtime</a:t>
            </a:r>
            <a:endParaRPr sz="1000" i="1"/>
          </a:p>
          <a:p>
            <a:pPr marL="0" lvl="0" indent="0" algn="l" rtl="0">
              <a:spcBef>
                <a:spcPts val="0"/>
              </a:spcBef>
              <a:spcAft>
                <a:spcPts val="0"/>
              </a:spcAft>
              <a:buClr>
                <a:srgbClr val="000000"/>
              </a:buClr>
              <a:buSzPts val="1600"/>
              <a:buFont typeface="Arial"/>
              <a:buNone/>
            </a:pPr>
            <a:endParaRPr sz="1000" i="1"/>
          </a:p>
          <a:p>
            <a:pPr marL="0" lvl="0" indent="0" algn="l" rtl="0">
              <a:spcBef>
                <a:spcPts val="0"/>
              </a:spcBef>
              <a:spcAft>
                <a:spcPts val="0"/>
              </a:spcAft>
              <a:buNone/>
            </a:pPr>
            <a:r>
              <a:rPr lang="en" sz="1000" i="1"/>
              <a:t>If / when customers ask, “What’s new in Docker Enterprise 3.0?” … this, Docker Desktop Enterprise (DDE), is the biggest ‘new’ thing.</a:t>
            </a:r>
            <a:endParaRPr sz="1000" i="1"/>
          </a:p>
          <a:p>
            <a:pPr marL="609600" lvl="0" indent="-368300" algn="l" rtl="0">
              <a:spcBef>
                <a:spcPts val="0"/>
              </a:spcBef>
              <a:spcAft>
                <a:spcPts val="0"/>
              </a:spcAft>
              <a:buSzPts val="1000"/>
              <a:buChar char="●"/>
            </a:pPr>
            <a:r>
              <a:rPr lang="en" sz="1000" i="1"/>
              <a:t>Significant value for customers in having a complete, end-to-end platform, from desktop to production, because it enforces app runtime environment consistency from beginning to end.</a:t>
            </a:r>
            <a:endParaRPr sz="1000" i="1"/>
          </a:p>
          <a:p>
            <a:pPr marL="609600" lvl="0" indent="-368300" algn="l" rtl="0">
              <a:spcBef>
                <a:spcPts val="0"/>
              </a:spcBef>
              <a:spcAft>
                <a:spcPts val="0"/>
              </a:spcAft>
              <a:buSzPts val="1000"/>
              <a:buChar char="●"/>
            </a:pPr>
            <a:r>
              <a:rPr lang="en" sz="1000" i="1"/>
              <a:t>Significant differentiation: Neither Pivotal nor Red Hat yet have a commercially-supported desktop developer environment.</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The three major feature categories:</a:t>
            </a:r>
            <a:endParaRPr sz="1000" i="1"/>
          </a:p>
          <a:p>
            <a:pPr marL="457200" lvl="0" indent="-292100" algn="l" rtl="0">
              <a:spcBef>
                <a:spcPts val="0"/>
              </a:spcBef>
              <a:spcAft>
                <a:spcPts val="0"/>
              </a:spcAft>
              <a:buSzPts val="1000"/>
              <a:buChar char="●"/>
            </a:pPr>
            <a:r>
              <a:rPr lang="en" sz="1000" i="1"/>
              <a:t>Enterprise management &amp; security</a:t>
            </a:r>
            <a:endParaRPr sz="1000" i="1"/>
          </a:p>
          <a:p>
            <a:pPr marL="914400" lvl="1" indent="-292100" algn="l" rtl="0">
              <a:spcBef>
                <a:spcPts val="0"/>
              </a:spcBef>
              <a:spcAft>
                <a:spcPts val="0"/>
              </a:spcAft>
              <a:buSzPts val="1000"/>
              <a:buChar char="○"/>
            </a:pPr>
            <a:r>
              <a:rPr lang="en" sz="1000" i="1"/>
              <a:t>Enterprise IT requires that they, not the developers, control developer’s desktops so as to try and minimize security risks.</a:t>
            </a:r>
            <a:endParaRPr sz="1000" i="1"/>
          </a:p>
          <a:p>
            <a:pPr marL="914400" lvl="1" indent="-292100" algn="l" rtl="0">
              <a:spcBef>
                <a:spcPts val="0"/>
              </a:spcBef>
              <a:spcAft>
                <a:spcPts val="0"/>
              </a:spcAft>
              <a:buSzPts val="1000"/>
              <a:buChar char="○"/>
            </a:pPr>
            <a:r>
              <a:rPr lang="en" sz="1000" i="1"/>
              <a:t>Docker Desktop Community does not provide for any control by centralized IT.</a:t>
            </a:r>
            <a:endParaRPr sz="1000" i="1"/>
          </a:p>
          <a:p>
            <a:pPr marL="914400" lvl="1" indent="-292100" algn="l" rtl="0">
              <a:spcBef>
                <a:spcPts val="0"/>
              </a:spcBef>
              <a:spcAft>
                <a:spcPts val="0"/>
              </a:spcAft>
              <a:buSzPts val="1000"/>
              <a:buChar char="○"/>
            </a:pPr>
            <a:r>
              <a:rPr lang="en" sz="1000" i="1"/>
              <a:t>Docker Desktop Enterprise is delivered in standard formats (PKG, MSI) that can be managed by centralized IT tools to roll-out, install, configure, upgrade, and secure DDE on developer desktops.</a:t>
            </a:r>
            <a:endParaRPr sz="1000" i="1"/>
          </a:p>
          <a:p>
            <a:pPr marL="457200" lvl="0" indent="-292100" algn="l" rtl="0">
              <a:spcBef>
                <a:spcPts val="0"/>
              </a:spcBef>
              <a:spcAft>
                <a:spcPts val="0"/>
              </a:spcAft>
              <a:buSzPts val="1000"/>
              <a:buChar char="●"/>
            </a:pPr>
            <a:r>
              <a:rPr lang="en" sz="1000" i="1"/>
              <a:t>Developer productivity</a:t>
            </a:r>
            <a:endParaRPr sz="1000" i="1"/>
          </a:p>
          <a:p>
            <a:pPr marL="914400" lvl="1" indent="-292100" algn="l" rtl="0">
              <a:spcBef>
                <a:spcPts val="0"/>
              </a:spcBef>
              <a:spcAft>
                <a:spcPts val="0"/>
              </a:spcAft>
              <a:buSzPts val="1000"/>
              <a:buChar char="○"/>
            </a:pPr>
            <a:r>
              <a:rPr lang="en" sz="1000" i="1"/>
              <a:t>While each customer typically has a small group of Docker experts, automation tools in DDE are designed to enable the non-Docker experts so that all developers at the customer can be productive and successful with Docker.</a:t>
            </a:r>
            <a:endParaRPr sz="1000" i="1"/>
          </a:p>
          <a:p>
            <a:pPr marL="914400" lvl="1" indent="-292100" algn="l" rtl="0">
              <a:spcBef>
                <a:spcPts val="0"/>
              </a:spcBef>
              <a:spcAft>
                <a:spcPts val="0"/>
              </a:spcAft>
              <a:buSzPts val="1000"/>
              <a:buChar char="○"/>
            </a:pPr>
            <a:r>
              <a:rPr lang="en" sz="1000" i="1"/>
              <a:t>Specifically, DDE automation tools (see list below), automatically generate all the Docker “scaffolding” developers need to containerize their apps, ie, Dockerfiles, Docker Compose files, CI pipeline configurations, and Docker images.</a:t>
            </a:r>
            <a:endParaRPr sz="1000" i="1"/>
          </a:p>
          <a:p>
            <a:pPr marL="914400" lvl="1" indent="-292100" algn="l" rtl="0">
              <a:spcBef>
                <a:spcPts val="0"/>
              </a:spcBef>
              <a:spcAft>
                <a:spcPts val="0"/>
              </a:spcAft>
              <a:buSzPts val="1000"/>
              <a:buChar char="○"/>
            </a:pPr>
            <a:r>
              <a:rPr lang="en" sz="1000" i="1"/>
              <a:t>Customer business value: Non-Docker expert developers can stay focused on building their applications while still realizing the benefits of the Docker Enterprise platform.</a:t>
            </a:r>
            <a:endParaRPr sz="1000" i="1"/>
          </a:p>
          <a:p>
            <a:pPr marL="914400" lvl="1" indent="-292100" algn="l" rtl="0">
              <a:spcBef>
                <a:spcPts val="0"/>
              </a:spcBef>
              <a:spcAft>
                <a:spcPts val="0"/>
              </a:spcAft>
              <a:buSzPts val="1000"/>
              <a:buChar char="○"/>
            </a:pPr>
            <a:r>
              <a:rPr lang="en" sz="1000" i="1"/>
              <a:t>The Docker Enterprise platform’s ability to enable developer productivity while not constraining developers to specific app frameworks (as the PaaS vendors, Pivotal PCF and RH OpenShift, do), a significant differentiator.</a:t>
            </a:r>
            <a:endParaRPr sz="1000" i="1"/>
          </a:p>
          <a:p>
            <a:pPr marL="457200" lvl="0" indent="-292100" algn="l" rtl="0">
              <a:spcBef>
                <a:spcPts val="0"/>
              </a:spcBef>
              <a:spcAft>
                <a:spcPts val="0"/>
              </a:spcAft>
              <a:buSzPts val="1000"/>
              <a:buChar char="●"/>
            </a:pPr>
            <a:r>
              <a:rPr lang="en" sz="1000" i="1"/>
              <a:t>Local Kubernetes runtime</a:t>
            </a:r>
            <a:endParaRPr sz="1000" i="1"/>
          </a:p>
          <a:p>
            <a:pPr marL="914400" lvl="1" indent="-292100" algn="l" rtl="0">
              <a:spcBef>
                <a:spcPts val="0"/>
              </a:spcBef>
              <a:spcAft>
                <a:spcPts val="0"/>
              </a:spcAft>
              <a:buSzPts val="1000"/>
              <a:buChar char="○"/>
            </a:pPr>
            <a:r>
              <a:rPr lang="en" sz="1000" i="1"/>
              <a:t>Standard, certified Kubernetes - not a fork (in contrast to Red Hat OpenShift …)</a:t>
            </a:r>
            <a:endParaRPr sz="1000" i="1"/>
          </a:p>
          <a:p>
            <a:pPr marL="914400" lvl="1" indent="-292100" algn="l" rtl="0">
              <a:spcBef>
                <a:spcPts val="0"/>
              </a:spcBef>
              <a:spcAft>
                <a:spcPts val="0"/>
              </a:spcAft>
              <a:buSzPts val="1000"/>
              <a:buChar char="○"/>
            </a:pPr>
            <a:r>
              <a:rPr lang="en" sz="1000" i="1"/>
              <a:t>Local instance of Kubernetes (and Docker) enables developers to rapidly iterate their “write code - compile code - test app” cycle (aka “inner loop”)</a:t>
            </a:r>
            <a:endParaRPr sz="1000" i="1"/>
          </a:p>
          <a:p>
            <a:pPr marL="914400" lvl="1" indent="-292100" algn="l" rtl="0">
              <a:spcBef>
                <a:spcPts val="0"/>
              </a:spcBef>
              <a:spcAft>
                <a:spcPts val="0"/>
              </a:spcAft>
              <a:buSzPts val="1000"/>
              <a:buChar char="○"/>
            </a:pPr>
            <a:r>
              <a:rPr lang="en" sz="1000" i="1"/>
              <a:t>DDE enables developers to match their local Kubernetes (and Docker) environment with the UCP production ops environment for Kubernetes (and Docker). Keeping dev and ops environments consistent reduces friction between developers and ops, enabling faster delivery of applications into production.</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The five text blocks on the side speak to specific elements of the above ...</a:t>
            </a:r>
            <a:endParaRPr sz="1000" i="1"/>
          </a:p>
          <a:p>
            <a:pPr marL="609600" lvl="0" indent="-368300" algn="l" rtl="0">
              <a:spcBef>
                <a:spcPts val="0"/>
              </a:spcBef>
              <a:spcAft>
                <a:spcPts val="0"/>
              </a:spcAft>
              <a:buSzPts val="1000"/>
              <a:buChar char="●"/>
            </a:pPr>
            <a:r>
              <a:rPr lang="en" sz="1000" i="1"/>
              <a:t>Native local …</a:t>
            </a:r>
            <a:endParaRPr sz="1000" i="1"/>
          </a:p>
          <a:p>
            <a:pPr marL="1219200" lvl="1" indent="-368300" algn="l" rtl="0">
              <a:spcBef>
                <a:spcPts val="0"/>
              </a:spcBef>
              <a:spcAft>
                <a:spcPts val="0"/>
              </a:spcAft>
              <a:buSzPts val="1000"/>
              <a:buChar char="○"/>
            </a:pPr>
            <a:r>
              <a:rPr lang="en" sz="1000" i="1"/>
              <a:t>The foundation of DDE</a:t>
            </a:r>
            <a:endParaRPr sz="1000" i="1"/>
          </a:p>
          <a:p>
            <a:pPr marL="609600" lvl="0" indent="-368300" algn="l" rtl="0">
              <a:spcBef>
                <a:spcPts val="0"/>
              </a:spcBef>
              <a:spcAft>
                <a:spcPts val="0"/>
              </a:spcAft>
              <a:buSzPts val="1000"/>
              <a:buChar char="●"/>
            </a:pPr>
            <a:r>
              <a:rPr lang="en" sz="1000" i="1"/>
              <a:t>“Automated, template-driven” means the following tools ...</a:t>
            </a:r>
            <a:endParaRPr sz="1000" i="1"/>
          </a:p>
          <a:p>
            <a:pPr marL="1219200" lvl="1" indent="-368300" algn="l" rtl="0">
              <a:spcBef>
                <a:spcPts val="0"/>
              </a:spcBef>
              <a:spcAft>
                <a:spcPts val="0"/>
              </a:spcAft>
              <a:buSzPts val="1000"/>
              <a:buChar char="○"/>
            </a:pPr>
            <a:r>
              <a:rPr lang="en" sz="1000" i="1"/>
              <a:t>Docker Application Designer</a:t>
            </a:r>
            <a:endParaRPr sz="1000" i="1"/>
          </a:p>
          <a:p>
            <a:pPr marL="1219200" lvl="1" indent="-368300" algn="l" rtl="0">
              <a:spcBef>
                <a:spcPts val="0"/>
              </a:spcBef>
              <a:spcAft>
                <a:spcPts val="0"/>
              </a:spcAft>
              <a:buSzPts val="1000"/>
              <a:buChar char="○"/>
            </a:pPr>
            <a:r>
              <a:rPr lang="en" sz="1000" i="1"/>
              <a:t>Docker Application Templates</a:t>
            </a:r>
            <a:endParaRPr sz="1000" i="1"/>
          </a:p>
          <a:p>
            <a:pPr marL="1219200" lvl="1" indent="-368300" algn="l" rtl="0">
              <a:spcBef>
                <a:spcPts val="0"/>
              </a:spcBef>
              <a:spcAft>
                <a:spcPts val="0"/>
              </a:spcAft>
              <a:buSzPts val="1000"/>
              <a:buChar char="○"/>
            </a:pPr>
            <a:r>
              <a:rPr lang="en" sz="1000" i="1"/>
              <a:t>Docker Pipeline</a:t>
            </a:r>
            <a:endParaRPr sz="1000" i="1"/>
          </a:p>
          <a:p>
            <a:pPr marL="1219200" lvl="1" indent="-368300" algn="l" rtl="0">
              <a:spcBef>
                <a:spcPts val="0"/>
              </a:spcBef>
              <a:spcAft>
                <a:spcPts val="0"/>
              </a:spcAft>
              <a:buSzPts val="1000"/>
              <a:buChar char="○"/>
            </a:pPr>
            <a:r>
              <a:rPr lang="en" sz="1000" i="1"/>
              <a:t>Docker Assemble </a:t>
            </a:r>
            <a:endParaRPr sz="1000" i="1"/>
          </a:p>
          <a:p>
            <a:pPr marL="609600" lvl="0" indent="-368300" algn="l" rtl="0">
              <a:spcBef>
                <a:spcPts val="0"/>
              </a:spcBef>
              <a:spcAft>
                <a:spcPts val="0"/>
              </a:spcAft>
              <a:buSzPts val="1000"/>
              <a:buChar char="●"/>
            </a:pPr>
            <a:r>
              <a:rPr lang="en" sz="1000" i="1"/>
              <a:t>Match desktop and server environments …</a:t>
            </a:r>
            <a:endParaRPr sz="1000" i="1"/>
          </a:p>
          <a:p>
            <a:pPr marL="1219200" lvl="1" indent="-368300" algn="l" rtl="0">
              <a:spcBef>
                <a:spcPts val="0"/>
              </a:spcBef>
              <a:spcAft>
                <a:spcPts val="0"/>
              </a:spcAft>
              <a:buSzPts val="1000"/>
              <a:buChar char="○"/>
            </a:pPr>
            <a:r>
              <a:rPr lang="en" sz="1000" i="1"/>
              <a:t>See “keeping dev and ops environments consistent” point above</a:t>
            </a:r>
            <a:endParaRPr sz="1000" i="1"/>
          </a:p>
          <a:p>
            <a:pPr marL="609600" lvl="0" indent="-368300" algn="l" rtl="0">
              <a:spcBef>
                <a:spcPts val="0"/>
              </a:spcBef>
              <a:spcAft>
                <a:spcPts val="0"/>
              </a:spcAft>
              <a:buSzPts val="1000"/>
              <a:buChar char="●"/>
            </a:pPr>
            <a:r>
              <a:rPr lang="en" sz="1000" i="1"/>
              <a:t>Centrally manage deployment, upgrades, and configuration </a:t>
            </a:r>
            <a:endParaRPr sz="1000" i="1"/>
          </a:p>
          <a:p>
            <a:pPr marL="1219200" lvl="1" indent="-368300" algn="l" rtl="0">
              <a:spcBef>
                <a:spcPts val="0"/>
              </a:spcBef>
              <a:spcAft>
                <a:spcPts val="0"/>
              </a:spcAft>
              <a:buSzPts val="1000"/>
              <a:buChar char="○"/>
            </a:pPr>
            <a:r>
              <a:rPr lang="en" sz="1000" i="1"/>
              <a:t>… via Windows MSI and Mac PKG packages, popular formats for enterprise desktop management tools</a:t>
            </a:r>
            <a:endParaRPr sz="1000" i="1"/>
          </a:p>
          <a:p>
            <a:pPr marL="609600" lvl="0" indent="-368300" algn="l" rtl="0">
              <a:spcBef>
                <a:spcPts val="0"/>
              </a:spcBef>
              <a:spcAft>
                <a:spcPts val="0"/>
              </a:spcAft>
              <a:buSzPts val="1000"/>
              <a:buChar char="●"/>
            </a:pPr>
            <a:r>
              <a:rPr lang="en" sz="1000" i="1"/>
              <a:t>Commercial enterprise support</a:t>
            </a:r>
            <a:endParaRPr sz="1000" i="1"/>
          </a:p>
          <a:p>
            <a:pPr marL="1219200" lvl="1" indent="-368300" algn="l" rtl="0">
              <a:spcBef>
                <a:spcPts val="0"/>
              </a:spcBef>
              <a:spcAft>
                <a:spcPts val="0"/>
              </a:spcAft>
              <a:buSzPts val="1000"/>
              <a:buChar char="○"/>
            </a:pPr>
            <a:r>
              <a:rPr lang="en" sz="1000" i="1"/>
              <a:t>… Business Day only</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Heads-up</a:t>
            </a:r>
            <a:endParaRPr sz="1000" i="1"/>
          </a:p>
          <a:p>
            <a:pPr marL="457200" lvl="0" indent="-292100" algn="l" rtl="0">
              <a:spcBef>
                <a:spcPts val="0"/>
              </a:spcBef>
              <a:spcAft>
                <a:spcPts val="0"/>
              </a:spcAft>
              <a:buSzPts val="1000"/>
              <a:buChar char="●"/>
            </a:pPr>
            <a:r>
              <a:rPr lang="en" sz="1000" i="1" u="sng"/>
              <a:t>Some</a:t>
            </a:r>
            <a:r>
              <a:rPr lang="en" sz="1000" i="1"/>
              <a:t> enterprise customers, for security reasons, </a:t>
            </a:r>
            <a:r>
              <a:rPr lang="en" sz="1000" i="1" u="sng"/>
              <a:t>do not allow</a:t>
            </a:r>
            <a:r>
              <a:rPr lang="en" sz="1000" i="1"/>
              <a:t> their developers to run Docker (or Kubernetes) locally on their desktops (as diagrammed in the DTR slide). In these situations, the “inner loop” of the developers “write code - compile code - test app” happens in a “development cluster” that the developer logs in to, not on their desktop. Don’t panic ;-). The Docker Enterprise platform is still relevant in this case (and would enable a “development cluster”), but the customer’s interest in DDE could be less than those customers who allow their developers to execute “inner loop” locally on their desktops.</a:t>
            </a:r>
            <a:endParaRPr sz="1000" i="1"/>
          </a:p>
          <a:p>
            <a:pPr marL="0" lvl="0" indent="0" algn="l" rtl="0">
              <a:spcBef>
                <a:spcPts val="0"/>
              </a:spcBef>
              <a:spcAft>
                <a:spcPts val="0"/>
              </a:spcAft>
              <a:buClr>
                <a:srgbClr val="000000"/>
              </a:buClr>
              <a:buSzPts val="1400"/>
              <a:buFont typeface="Arial"/>
              <a:buNone/>
            </a:pPr>
            <a:endParaRPr sz="1000" i="1"/>
          </a:p>
          <a:p>
            <a:pPr marL="0" lvl="0" indent="0" algn="l" rtl="0">
              <a:spcBef>
                <a:spcPts val="0"/>
              </a:spcBef>
              <a:spcAft>
                <a:spcPts val="0"/>
              </a:spcAft>
              <a:buNone/>
            </a:pPr>
            <a:endParaRPr sz="1000" i="1"/>
          </a:p>
          <a:p>
            <a:pPr marL="0" lvl="0" indent="0" algn="l" rtl="0">
              <a:spcBef>
                <a:spcPts val="0"/>
              </a:spcBef>
              <a:spcAft>
                <a:spcPts val="0"/>
              </a:spcAft>
              <a:buNone/>
            </a:pPr>
            <a:endParaRPr sz="1000" b="1"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63e623bfba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0" name="Google Shape;1350;g63e623bfba_0_3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b="1" i="1"/>
              <a:t>Docker Trusted Registry (DTR)</a:t>
            </a:r>
            <a:endParaRPr sz="1000" b="1" i="1"/>
          </a:p>
          <a:p>
            <a:pPr marL="0" lvl="0" indent="0" algn="l" rtl="0">
              <a:spcBef>
                <a:spcPts val="0"/>
              </a:spcBef>
              <a:spcAft>
                <a:spcPts val="0"/>
              </a:spcAft>
              <a:buNone/>
            </a:pPr>
            <a:r>
              <a:rPr lang="en" sz="1000" i="1"/>
              <a:t>Secure, scalable container image registry for enterprise software supply chains</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Key talking points</a:t>
            </a:r>
            <a:endParaRPr sz="1000" i="1"/>
          </a:p>
          <a:p>
            <a:pPr marL="457200" lvl="0" indent="-292100" algn="l" rtl="0">
              <a:spcBef>
                <a:spcPts val="0"/>
              </a:spcBef>
              <a:spcAft>
                <a:spcPts val="0"/>
              </a:spcAft>
              <a:buSzPts val="1000"/>
              <a:buChar char="●"/>
            </a:pPr>
            <a:r>
              <a:rPr lang="en" sz="1000" i="1"/>
              <a:t>App Flow Diagram</a:t>
            </a:r>
            <a:endParaRPr sz="1000" i="1"/>
          </a:p>
          <a:p>
            <a:pPr marL="914400" lvl="1" indent="-292100" algn="l" rtl="0">
              <a:spcBef>
                <a:spcPts val="0"/>
              </a:spcBef>
              <a:spcAft>
                <a:spcPts val="0"/>
              </a:spcAft>
              <a:buSzPts val="1000"/>
              <a:buChar char="○"/>
            </a:pPr>
            <a:r>
              <a:rPr lang="en" sz="1000" i="1"/>
              <a:t>The diagram illustrates an </a:t>
            </a:r>
            <a:r>
              <a:rPr lang="en" sz="1000" i="1" u="sng"/>
              <a:t>example</a:t>
            </a:r>
            <a:r>
              <a:rPr lang="en" sz="1000" i="1"/>
              <a:t> high-level app flow from DDE on the developer’s desktop =&gt; DTR =&gt; UCP / Engines. Customers will have variations on this. This flow is typically automated and triggered by the developer making a change to their code (the arrow from DDE to git). This is a good opportunity to ask them to diagram their flow.</a:t>
            </a:r>
            <a:endParaRPr sz="1000" i="1"/>
          </a:p>
          <a:p>
            <a:pPr marL="457200" lvl="0" indent="-292100" algn="l" rtl="0">
              <a:spcBef>
                <a:spcPts val="0"/>
              </a:spcBef>
              <a:spcAft>
                <a:spcPts val="0"/>
              </a:spcAft>
              <a:buSzPts val="1000"/>
              <a:buChar char="●"/>
            </a:pPr>
            <a:r>
              <a:rPr lang="en" sz="1000" i="1"/>
              <a:t>Security</a:t>
            </a:r>
            <a:endParaRPr sz="1000" i="1"/>
          </a:p>
          <a:p>
            <a:pPr marL="914400" lvl="1" indent="-292100" algn="l" rtl="0">
              <a:spcBef>
                <a:spcPts val="0"/>
              </a:spcBef>
              <a:spcAft>
                <a:spcPts val="0"/>
              </a:spcAft>
              <a:buSzPts val="1000"/>
              <a:buChar char="○"/>
            </a:pPr>
            <a:r>
              <a:rPr lang="en" sz="1000" i="1"/>
              <a:t>DTR / Docker Hub are the foundation of the secure software supply chain. Key capabilities include:</a:t>
            </a:r>
            <a:endParaRPr sz="1000" i="1"/>
          </a:p>
          <a:p>
            <a:pPr marL="914400" lvl="1" indent="-292100" algn="l" rtl="0">
              <a:spcBef>
                <a:spcPts val="0"/>
              </a:spcBef>
              <a:spcAft>
                <a:spcPts val="0"/>
              </a:spcAft>
              <a:buSzPts val="1000"/>
              <a:buChar char="○"/>
            </a:pPr>
            <a:r>
              <a:rPr lang="en" sz="1000" i="1"/>
              <a:t>Container image vulnerability scanning service to detect security vulnerabilities as early as possible in the app development process.</a:t>
            </a:r>
            <a:endParaRPr sz="1000" i="1"/>
          </a:p>
          <a:p>
            <a:pPr marL="914400" lvl="1" indent="-292100" algn="l" rtl="0">
              <a:spcBef>
                <a:spcPts val="0"/>
              </a:spcBef>
              <a:spcAft>
                <a:spcPts val="0"/>
              </a:spcAft>
              <a:buSzPts val="1000"/>
              <a:buChar char="○"/>
            </a:pPr>
            <a:r>
              <a:rPr lang="en" sz="1000" i="1"/>
              <a:t>Container image signing service (aka “Notary”) to track image changes and verify image integrity.</a:t>
            </a:r>
            <a:endParaRPr sz="1000" i="1"/>
          </a:p>
          <a:p>
            <a:pPr marL="914400" lvl="1" indent="-292100" algn="l" rtl="0">
              <a:spcBef>
                <a:spcPts val="0"/>
              </a:spcBef>
              <a:spcAft>
                <a:spcPts val="0"/>
              </a:spcAft>
              <a:buSzPts val="1000"/>
              <a:buChar char="○"/>
            </a:pPr>
            <a:r>
              <a:rPr lang="en" sz="1000" i="1"/>
              <a:t>Fine-grained role-based access control (RBAC). Enables multiple developers, development teams, and ops teams to all share container images and collaborate around container image development, testing, and deployment without stepping on each other’s toes.</a:t>
            </a:r>
            <a:endParaRPr sz="1000" i="1"/>
          </a:p>
          <a:p>
            <a:pPr marL="914400" lvl="1" indent="-292100" algn="l" rtl="0">
              <a:spcBef>
                <a:spcPts val="0"/>
              </a:spcBef>
              <a:spcAft>
                <a:spcPts val="0"/>
              </a:spcAft>
              <a:buSzPts val="1000"/>
              <a:buChar char="○"/>
            </a:pPr>
            <a:r>
              <a:rPr lang="en" sz="1000" i="1"/>
              <a:t>Docker Hub Certified Container Images. Docker Hub provides digitally-signed, certified container images actively maintained by Docker and third-party ISVs to serve as “building blocks” or starting points for the customer’s own container images that they maintain in DTR.</a:t>
            </a:r>
            <a:endParaRPr sz="1000" i="1"/>
          </a:p>
          <a:p>
            <a:pPr marL="457200" lvl="0" indent="-292100" algn="l" rtl="0">
              <a:spcBef>
                <a:spcPts val="0"/>
              </a:spcBef>
              <a:spcAft>
                <a:spcPts val="0"/>
              </a:spcAft>
              <a:buSzPts val="1000"/>
              <a:buChar char="●"/>
            </a:pPr>
            <a:r>
              <a:rPr lang="en" sz="1000" i="1"/>
              <a:t>Automation</a:t>
            </a:r>
            <a:endParaRPr sz="1000" i="1"/>
          </a:p>
          <a:p>
            <a:pPr marL="914400" lvl="1" indent="-292100" algn="l" rtl="0">
              <a:spcBef>
                <a:spcPts val="0"/>
              </a:spcBef>
              <a:spcAft>
                <a:spcPts val="0"/>
              </a:spcAft>
              <a:buSzPts val="1000"/>
              <a:buChar char="○"/>
            </a:pPr>
            <a:r>
              <a:rPr lang="en" sz="1000" i="1"/>
              <a:t>Customers aspire to automate as much of the app workflow as possible so as to deliver apps faster while adhering to corporate security and resource consumption policies, which are enforced through automation.</a:t>
            </a:r>
            <a:endParaRPr sz="1000" i="1"/>
          </a:p>
          <a:p>
            <a:pPr marL="914400" lvl="1" indent="-292100" algn="l" rtl="0">
              <a:spcBef>
                <a:spcPts val="0"/>
              </a:spcBef>
              <a:spcAft>
                <a:spcPts val="0"/>
              </a:spcAft>
              <a:buSzPts val="1000"/>
              <a:buChar char="○"/>
            </a:pPr>
            <a:r>
              <a:rPr lang="en" sz="1000" i="1"/>
              <a:t>DTR integrates well with the customers existing CI/CD automation tools, eg, Jenkins.</a:t>
            </a:r>
            <a:endParaRPr sz="1000" i="1"/>
          </a:p>
          <a:p>
            <a:pPr marL="914400" lvl="1" indent="-292100" algn="l" rtl="0">
              <a:spcBef>
                <a:spcPts val="0"/>
              </a:spcBef>
              <a:spcAft>
                <a:spcPts val="0"/>
              </a:spcAft>
              <a:buSzPts val="1000"/>
              <a:buChar char="○"/>
            </a:pPr>
            <a:r>
              <a:rPr lang="en" sz="1000" i="1"/>
              <a:t>DTR itself automates promoting the container images to different stages of the app workflow based on rules configurable by the customer.</a:t>
            </a:r>
            <a:endParaRPr sz="1000" i="1"/>
          </a:p>
          <a:p>
            <a:pPr marL="457200" lvl="0" indent="-292100" algn="l" rtl="0">
              <a:spcBef>
                <a:spcPts val="0"/>
              </a:spcBef>
              <a:spcAft>
                <a:spcPts val="0"/>
              </a:spcAft>
              <a:buSzPts val="1000"/>
              <a:buChar char="●"/>
            </a:pPr>
            <a:r>
              <a:rPr lang="en" sz="1000" i="1"/>
              <a:t>Scaling container image distribution</a:t>
            </a:r>
            <a:endParaRPr sz="1000" i="1"/>
          </a:p>
          <a:p>
            <a:pPr marL="914400" lvl="1" indent="-292100" algn="l" rtl="0">
              <a:spcBef>
                <a:spcPts val="0"/>
              </a:spcBef>
              <a:spcAft>
                <a:spcPts val="0"/>
              </a:spcAft>
              <a:buSzPts val="1000"/>
              <a:buChar char="○"/>
            </a:pPr>
            <a:r>
              <a:rPr lang="en" sz="1000" i="1"/>
              <a:t>Global enterprise customers often have development teams and datacenters spread out around the world.</a:t>
            </a:r>
            <a:endParaRPr sz="1000" i="1"/>
          </a:p>
          <a:p>
            <a:pPr marL="914400" lvl="1" indent="-292100" algn="l" rtl="0">
              <a:spcBef>
                <a:spcPts val="0"/>
              </a:spcBef>
              <a:spcAft>
                <a:spcPts val="0"/>
              </a:spcAft>
              <a:buSzPts val="1000"/>
              <a:buChar char="○"/>
            </a:pPr>
            <a:r>
              <a:rPr lang="en" sz="1000" i="1"/>
              <a:t>To enable rapid delivery of the right container images to the right group at the right time, DTR provides built-in caching, mirroring, and replication functionality configurable by the customer.</a:t>
            </a:r>
            <a:endParaRPr sz="1000" i="1"/>
          </a:p>
          <a:p>
            <a:pPr marL="457200" lvl="0" indent="-292100" algn="l" rtl="0">
              <a:spcBef>
                <a:spcPts val="0"/>
              </a:spcBef>
              <a:spcAft>
                <a:spcPts val="0"/>
              </a:spcAft>
              <a:buSzPts val="1000"/>
              <a:buChar char="●"/>
            </a:pPr>
            <a:r>
              <a:rPr lang="en" sz="1000" i="1"/>
              <a:t>Container Content</a:t>
            </a:r>
            <a:endParaRPr sz="1000" i="1"/>
          </a:p>
          <a:p>
            <a:pPr marL="914400" lvl="1" indent="-292100" algn="l" rtl="0">
              <a:spcBef>
                <a:spcPts val="0"/>
              </a:spcBef>
              <a:spcAft>
                <a:spcPts val="0"/>
              </a:spcAft>
              <a:buSzPts val="1000"/>
              <a:buChar char="○"/>
            </a:pPr>
            <a:r>
              <a:rPr lang="en" sz="1000" i="1"/>
              <a:t>Leverage validated and secure container content from Docker Hub to support a diverse set of application stacks and infrastructures</a:t>
            </a:r>
            <a:endParaRPr sz="1000" i="1"/>
          </a:p>
          <a:p>
            <a:pPr marL="914400" lvl="1" indent="-292100" algn="l" rtl="0">
              <a:spcBef>
                <a:spcPts val="0"/>
              </a:spcBef>
              <a:spcAft>
                <a:spcPts val="0"/>
              </a:spcAft>
              <a:buSzPts val="1000"/>
              <a:buChar char="○"/>
            </a:pPr>
            <a:r>
              <a:rPr lang="en" sz="1000" i="1"/>
              <a:t>Access to Docker Certified and Verified Publisher content</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i="1"/>
              <a:t>Heads-up</a:t>
            </a:r>
            <a:endParaRPr sz="1000" i="1"/>
          </a:p>
          <a:p>
            <a:pPr marL="457200" lvl="0" indent="-292100" algn="l" rtl="0">
              <a:spcBef>
                <a:spcPts val="0"/>
              </a:spcBef>
              <a:spcAft>
                <a:spcPts val="0"/>
              </a:spcAft>
              <a:buSzPts val="1000"/>
              <a:buChar char="●"/>
            </a:pPr>
            <a:r>
              <a:rPr lang="en" sz="1000" i="1" u="sng"/>
              <a:t>Some</a:t>
            </a:r>
            <a:r>
              <a:rPr lang="en" sz="1000" i="1"/>
              <a:t> enterprise customers, for security reasons, </a:t>
            </a:r>
            <a:r>
              <a:rPr lang="en" sz="1000" i="1" u="sng"/>
              <a:t>do not allow</a:t>
            </a:r>
            <a:r>
              <a:rPr lang="en" sz="1000" i="1"/>
              <a:t> their developers to run Docker (or Kubernetes) locally on their desktops (as diagrammed above). In these situations, the “inner loop” of the developers “write code - compile code - test app” happens in a “development cluster” that the developer logs in to, not on their desktop. Don’t panic ;-). The Docker Enterprise platform is still relevant in this case (and would enable a “development cluster”), but the customer’s interest in DDE could be less than those customers who allow their developers to execute “inner loop” locally on their desktops.</a:t>
            </a:r>
            <a:endParaRPr sz="1000"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63e623bfba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9" name="Google Shape;1399;g63e623bfba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t>Docker Kubernetes Service</a:t>
            </a:r>
            <a:endParaRPr sz="1000" b="1" i="1"/>
          </a:p>
          <a:p>
            <a:pPr marL="0" lvl="0" indent="0" algn="l" rtl="0">
              <a:spcBef>
                <a:spcPts val="0"/>
              </a:spcBef>
              <a:spcAft>
                <a:spcPts val="0"/>
              </a:spcAft>
              <a:buNone/>
            </a:pPr>
            <a:endParaRPr sz="1000" b="1" i="1"/>
          </a:p>
          <a:p>
            <a:pPr marL="0" lvl="0" indent="0" algn="l" rtl="0">
              <a:spcBef>
                <a:spcPts val="0"/>
              </a:spcBef>
              <a:spcAft>
                <a:spcPts val="0"/>
              </a:spcAft>
              <a:buNone/>
            </a:pPr>
            <a:r>
              <a:rPr lang="en" sz="1000" i="1"/>
              <a:t>Key talking points</a:t>
            </a:r>
            <a:endParaRPr sz="1000" i="1"/>
          </a:p>
          <a:p>
            <a:pPr marL="457200" lvl="0" indent="-292100" algn="l" rtl="0">
              <a:spcBef>
                <a:spcPts val="0"/>
              </a:spcBef>
              <a:spcAft>
                <a:spcPts val="0"/>
              </a:spcAft>
              <a:buSzPts val="1000"/>
              <a:buChar char="●"/>
            </a:pPr>
            <a:r>
              <a:rPr lang="en" sz="1000" i="1"/>
              <a:t>Standard, certified Kubernetes</a:t>
            </a:r>
            <a:endParaRPr sz="1000" i="1"/>
          </a:p>
          <a:p>
            <a:pPr marL="914400" lvl="1" indent="-292100" algn="l" rtl="0">
              <a:spcBef>
                <a:spcPts val="0"/>
              </a:spcBef>
              <a:spcAft>
                <a:spcPts val="0"/>
              </a:spcAft>
              <a:buSzPts val="1000"/>
              <a:buChar char="○"/>
            </a:pPr>
            <a:r>
              <a:rPr lang="en" sz="1000" i="1"/>
              <a:t>Why does customer care? Market awareness of our support for Kubernetes is low; good to hit this explicitly.</a:t>
            </a:r>
            <a:endParaRPr sz="1000" i="1"/>
          </a:p>
          <a:p>
            <a:pPr marL="914400" lvl="1" indent="-292100" algn="l" rtl="0">
              <a:spcBef>
                <a:spcPts val="0"/>
              </a:spcBef>
              <a:spcAft>
                <a:spcPts val="0"/>
              </a:spcAft>
              <a:buSzPts val="1000"/>
              <a:buChar char="○"/>
            </a:pPr>
            <a:r>
              <a:rPr lang="en" sz="1000" i="1"/>
              <a:t>Reference again that it matches the Kubernetes (and Docker) version in DDE - a differentiator.</a:t>
            </a:r>
            <a:endParaRPr sz="1000" i="1"/>
          </a:p>
          <a:p>
            <a:pPr marL="457200" lvl="0" indent="-292100" algn="l" rtl="0">
              <a:spcBef>
                <a:spcPts val="0"/>
              </a:spcBef>
              <a:spcAft>
                <a:spcPts val="0"/>
              </a:spcAft>
              <a:buSzPts val="1000"/>
              <a:buChar char="●"/>
            </a:pPr>
            <a:r>
              <a:rPr lang="en" sz="1000" i="1"/>
              <a:t>Industry-leading Windows container support</a:t>
            </a:r>
            <a:endParaRPr sz="1000" i="1"/>
          </a:p>
          <a:p>
            <a:pPr marL="914400" lvl="1" indent="-292100" algn="l" rtl="0">
              <a:spcBef>
                <a:spcPts val="0"/>
              </a:spcBef>
              <a:spcAft>
                <a:spcPts val="0"/>
              </a:spcAft>
              <a:buSzPts val="1000"/>
              <a:buChar char="○"/>
            </a:pPr>
            <a:r>
              <a:rPr lang="en" sz="1000" i="1"/>
              <a:t>Why does customer care? Most enterprise customers have a mix of both Windows and Linux workloads. Docker Enterprise gives the customer a platform can handle both, which significantly simplifies their operations.</a:t>
            </a:r>
            <a:endParaRPr sz="1000" i="1"/>
          </a:p>
          <a:p>
            <a:pPr marL="914400" lvl="1" indent="-292100" algn="l" rtl="0">
              <a:spcBef>
                <a:spcPts val="0"/>
              </a:spcBef>
              <a:spcAft>
                <a:spcPts val="0"/>
              </a:spcAft>
              <a:buSzPts val="1000"/>
              <a:buChar char="○"/>
            </a:pPr>
            <a:r>
              <a:rPr lang="en" sz="1000" i="1"/>
              <a:t>Differentiator: Neither Pivotal PKS nor RH OpenShift (yet) have GA Windows container support.</a:t>
            </a:r>
            <a:endParaRPr sz="1000" i="1"/>
          </a:p>
          <a:p>
            <a:pPr marL="914400" lvl="1" indent="-292100" algn="l" rtl="0">
              <a:spcBef>
                <a:spcPts val="0"/>
              </a:spcBef>
              <a:spcAft>
                <a:spcPts val="0"/>
              </a:spcAft>
              <a:buSzPts val="1000"/>
              <a:buChar char="○"/>
            </a:pPr>
            <a:r>
              <a:rPr lang="en" sz="1000" i="1"/>
              <a:t>Docker Enterprise has been supporting Docker Windows containers in production at scale for two years - no other vendor can say this.</a:t>
            </a:r>
            <a:endParaRPr sz="1000" b="1" i="1"/>
          </a:p>
          <a:p>
            <a:pPr marL="457200" lvl="0" indent="-292100" algn="l" rtl="0">
              <a:spcBef>
                <a:spcPts val="0"/>
              </a:spcBef>
              <a:spcAft>
                <a:spcPts val="0"/>
              </a:spcAft>
              <a:buSzPts val="1000"/>
              <a:buChar char="●"/>
            </a:pPr>
            <a:r>
              <a:rPr lang="en" sz="1000" i="1"/>
              <a:t>Features</a:t>
            </a:r>
            <a:endParaRPr sz="1000" i="1"/>
          </a:p>
          <a:p>
            <a:pPr marL="914400" lvl="1" indent="-292100" algn="l" rtl="0">
              <a:spcBef>
                <a:spcPts val="0"/>
              </a:spcBef>
              <a:spcAft>
                <a:spcPts val="0"/>
              </a:spcAft>
              <a:buSzPts val="1000"/>
              <a:buChar char="○"/>
            </a:pPr>
            <a:r>
              <a:rPr lang="en" sz="1000" i="1"/>
              <a:t>A Certified Kubernetes Distribution (Docker Kubernetes Service)</a:t>
            </a:r>
            <a:endParaRPr sz="1000" i="1"/>
          </a:p>
          <a:p>
            <a:pPr marL="914400" lvl="1" indent="-292100" algn="l" rtl="0">
              <a:spcBef>
                <a:spcPts val="0"/>
              </a:spcBef>
              <a:spcAft>
                <a:spcPts val="0"/>
              </a:spcAft>
              <a:buSzPts val="1000"/>
              <a:buChar char="○"/>
            </a:pPr>
            <a:r>
              <a:rPr lang="en" sz="1000" i="1"/>
              <a:t>Highly scalable management plane</a:t>
            </a:r>
            <a:endParaRPr sz="1000" i="1"/>
          </a:p>
          <a:p>
            <a:pPr marL="914400" lvl="1" indent="-292100" algn="l" rtl="0">
              <a:spcBef>
                <a:spcPts val="0"/>
              </a:spcBef>
              <a:spcAft>
                <a:spcPts val="0"/>
              </a:spcAft>
              <a:buSzPts val="1000"/>
              <a:buChar char="○"/>
            </a:pPr>
            <a:r>
              <a:rPr lang="en" sz="1000" i="1"/>
              <a:t>Lifecycle automation tools</a:t>
            </a:r>
            <a:endParaRPr sz="1000" i="1"/>
          </a:p>
          <a:p>
            <a:pPr marL="914400" lvl="1" indent="-292100" algn="l" rtl="0">
              <a:spcBef>
                <a:spcPts val="0"/>
              </a:spcBef>
              <a:spcAft>
                <a:spcPts val="0"/>
              </a:spcAft>
              <a:buSzPts val="1000"/>
              <a:buChar char="○"/>
            </a:pPr>
            <a:r>
              <a:rPr lang="en" sz="1000" i="1"/>
              <a:t>Run and manage multiple versions of the same application across hybrid-cloud environments</a:t>
            </a:r>
            <a:endParaRPr sz="1000" i="1"/>
          </a:p>
          <a:p>
            <a:pPr marL="457200" lvl="0" indent="-292100" algn="l" rtl="0">
              <a:spcBef>
                <a:spcPts val="0"/>
              </a:spcBef>
              <a:spcAft>
                <a:spcPts val="0"/>
              </a:spcAft>
              <a:buSzPts val="1000"/>
              <a:buChar char="●"/>
            </a:pPr>
            <a:r>
              <a:rPr lang="en" sz="1000" i="1"/>
              <a:t>Simplest to use</a:t>
            </a:r>
            <a:endParaRPr sz="1000" i="1"/>
          </a:p>
          <a:p>
            <a:pPr marL="914400" lvl="1" indent="-292100" algn="l" rtl="0">
              <a:spcBef>
                <a:spcPts val="0"/>
              </a:spcBef>
              <a:spcAft>
                <a:spcPts val="0"/>
              </a:spcAft>
              <a:buSzPts val="1000"/>
              <a:buChar char="○"/>
            </a:pPr>
            <a:r>
              <a:rPr lang="en" sz="1000" i="1"/>
              <a:t>Manage Docker clusters and applications through a single interface and automate deployment of modern applications to any infrastructure with Day 1 and day 2 automation tools</a:t>
            </a:r>
            <a:endParaRPr sz="1000" i="1"/>
          </a:p>
          <a:p>
            <a:pPr marL="914400" lvl="1" indent="-292100" algn="l" rtl="0">
              <a:spcBef>
                <a:spcPts val="0"/>
              </a:spcBef>
              <a:spcAft>
                <a:spcPts val="0"/>
              </a:spcAft>
              <a:buSzPts val="1000"/>
              <a:buChar char="○"/>
            </a:pPr>
            <a:r>
              <a:rPr lang="en" sz="1000" i="1"/>
              <a:t>Easy to use and secure Kubernetes with sensible secure defaults</a:t>
            </a:r>
            <a:endParaRPr sz="1000" i="1"/>
          </a:p>
          <a:p>
            <a:pPr marL="457200" lvl="0" indent="-292100" algn="l" rtl="0">
              <a:spcBef>
                <a:spcPts val="0"/>
              </a:spcBef>
              <a:spcAft>
                <a:spcPts val="0"/>
              </a:spcAft>
              <a:buSzPts val="1000"/>
              <a:buChar char="●"/>
            </a:pPr>
            <a:r>
              <a:rPr lang="en" sz="1000" i="1"/>
              <a:t>Most choice</a:t>
            </a:r>
            <a:endParaRPr sz="1000" i="1"/>
          </a:p>
          <a:p>
            <a:pPr marL="914400" lvl="1" indent="-292100" algn="l" rtl="0">
              <a:spcBef>
                <a:spcPts val="0"/>
              </a:spcBef>
              <a:spcAft>
                <a:spcPts val="0"/>
              </a:spcAft>
              <a:buSzPts val="1000"/>
              <a:buChar char="○"/>
            </a:pPr>
            <a:r>
              <a:rPr lang="en" sz="1000" i="1"/>
              <a:t>Any operating system: Windows or Linux</a:t>
            </a:r>
            <a:endParaRPr sz="1000" i="1"/>
          </a:p>
          <a:p>
            <a:pPr marL="914400" lvl="1" indent="-292100" algn="l" rtl="0">
              <a:spcBef>
                <a:spcPts val="0"/>
              </a:spcBef>
              <a:spcAft>
                <a:spcPts val="0"/>
              </a:spcAft>
              <a:buSzPts val="1000"/>
              <a:buChar char="○"/>
            </a:pPr>
            <a:r>
              <a:rPr lang="en" sz="1000" i="1"/>
              <a:t>Any infrastructure - bare metal, VM, hybrid-cloud</a:t>
            </a:r>
            <a:endParaRPr sz="1000" b="1"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630d06d3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1" name="Google Shape;1431;g630d06d39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Purpose here is to double click into the new innovations in Docker Enteprise 3.0 related to bringing new applications to market. </a:t>
            </a:r>
            <a:endParaRPr/>
          </a:p>
          <a:p>
            <a:pPr marL="457200" lvl="0" indent="-298450" algn="l" rtl="0">
              <a:spcBef>
                <a:spcPts val="0"/>
              </a:spcBef>
              <a:spcAft>
                <a:spcPts val="0"/>
              </a:spcAft>
              <a:buSzPts val="1100"/>
              <a:buChar char="●"/>
            </a:pPr>
            <a:r>
              <a:rPr lang="en"/>
              <a:t>Things to highlight: </a:t>
            </a:r>
            <a:endParaRPr/>
          </a:p>
          <a:p>
            <a:pPr marL="914400" lvl="1" indent="-298450" algn="l" rtl="0">
              <a:spcBef>
                <a:spcPts val="0"/>
              </a:spcBef>
              <a:spcAft>
                <a:spcPts val="0"/>
              </a:spcAft>
              <a:buSzPts val="1100"/>
              <a:buChar char="○"/>
            </a:pPr>
            <a:r>
              <a:rPr lang="en"/>
              <a:t>Docker Desktop: enables enterprise-ready container-based development. Fastest and most secure way to deliver containerized applications from development to production.</a:t>
            </a:r>
            <a:endParaRPr/>
          </a:p>
          <a:p>
            <a:pPr marL="1371600" lvl="2" indent="-298450" algn="l" rtl="0">
              <a:spcBef>
                <a:spcPts val="0"/>
              </a:spcBef>
              <a:spcAft>
                <a:spcPts val="0"/>
              </a:spcAft>
              <a:buSzPts val="1100"/>
              <a:buChar char="■"/>
            </a:pPr>
            <a:r>
              <a:rPr lang="en"/>
              <a:t>Significant value for customers in having a complete, end-to-end platform, from desktop to production, because it enforces app runtime environment consistency from beginning to end.</a:t>
            </a:r>
            <a:endParaRPr/>
          </a:p>
          <a:p>
            <a:pPr marL="1371600" lvl="2" indent="-298450" algn="l" rtl="0">
              <a:spcBef>
                <a:spcPts val="0"/>
              </a:spcBef>
              <a:spcAft>
                <a:spcPts val="0"/>
              </a:spcAft>
              <a:buSzPts val="1100"/>
              <a:buChar char="■"/>
            </a:pPr>
            <a:r>
              <a:rPr lang="en"/>
              <a:t>Significant differentiation: Neither Pivotal nor Red Hat yet have a commercially-supported desktop developer environment.</a:t>
            </a:r>
            <a:endParaRPr/>
          </a:p>
          <a:p>
            <a:pPr marL="914400" lvl="1" indent="-298450" algn="l" rtl="0">
              <a:spcBef>
                <a:spcPts val="0"/>
              </a:spcBef>
              <a:spcAft>
                <a:spcPts val="0"/>
              </a:spcAft>
              <a:buSzPts val="1100"/>
              <a:buChar char="○"/>
            </a:pPr>
            <a:r>
              <a:rPr lang="en"/>
              <a:t>Docker App: A consistent way to build, share and run multi-service applications as a single object that can be deployed to any infrastructure.</a:t>
            </a:r>
            <a:endParaRPr/>
          </a:p>
          <a:p>
            <a:pPr marL="1371600" lvl="2" indent="-298450" algn="l" rtl="0">
              <a:spcBef>
                <a:spcPts val="0"/>
              </a:spcBef>
              <a:spcAft>
                <a:spcPts val="0"/>
              </a:spcAft>
              <a:buSzPts val="1100"/>
              <a:buChar char="■"/>
            </a:pPr>
            <a:r>
              <a:rPr lang="en"/>
              <a:t>Simplifies and streamlines working with containers -  moving from individual images and containers to an application object that defines groups of images and containers and their interdependencies</a:t>
            </a:r>
            <a:endParaRPr/>
          </a:p>
          <a:p>
            <a:pPr marL="1371600" lvl="2" indent="-298450" algn="l" rtl="0">
              <a:spcBef>
                <a:spcPts val="0"/>
              </a:spcBef>
              <a:spcAft>
                <a:spcPts val="0"/>
              </a:spcAft>
              <a:buSzPts val="1100"/>
              <a:buChar char="■"/>
            </a:pPr>
            <a:r>
              <a:rPr lang="en"/>
              <a:t>Removes the need for “mountains of YAML” and eliminates configuration overhead</a:t>
            </a:r>
            <a:endParaRPr/>
          </a:p>
          <a:p>
            <a:pPr marL="1371600" lvl="2" indent="-298450" algn="l" rtl="0">
              <a:spcBef>
                <a:spcPts val="0"/>
              </a:spcBef>
              <a:spcAft>
                <a:spcPts val="0"/>
              </a:spcAft>
              <a:buSzPts val="1100"/>
              <a:buChar char="■"/>
            </a:pPr>
            <a:r>
              <a:rPr lang="en"/>
              <a:t>Removes friction between developers and operations when handing off applications</a:t>
            </a:r>
            <a:endParaRPr/>
          </a:p>
          <a:p>
            <a:pPr marL="914400" lvl="1" indent="-298450" algn="l" rtl="0">
              <a:spcBef>
                <a:spcPts val="0"/>
              </a:spcBef>
              <a:spcAft>
                <a:spcPts val="0"/>
              </a:spcAft>
              <a:buSzPts val="1100"/>
              <a:buChar char="○"/>
            </a:pPr>
            <a:r>
              <a:rPr lang="en"/>
              <a:t>Application Templates: provide developers with certified base image templates that they can use to build applications. These can be configured by the customer and pulled from  Docker Trusted Registry, using Docker’s Desktop development environment.</a:t>
            </a:r>
            <a:endParaRPr/>
          </a:p>
          <a:p>
            <a:pPr marL="457200" lvl="0" indent="-298450" algn="l" rtl="0">
              <a:spcBef>
                <a:spcPts val="0"/>
              </a:spcBef>
              <a:spcAft>
                <a:spcPts val="0"/>
              </a:spcAft>
              <a:buSzPts val="1100"/>
              <a:buChar char="●"/>
            </a:pPr>
            <a:r>
              <a:rPr lang="en"/>
              <a:t>If customer wants to go deeper, you can set up a workshop or level II discussion into any particular area.</a:t>
            </a: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62ac7893cd_0_24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62ac7893cd_0_2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62ac7893cd_0_1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9" name="Google Shape;1469;g62ac7893cd_0_1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Choice</a:t>
            </a:r>
            <a:endParaRPr/>
          </a:p>
          <a:p>
            <a:pPr marL="914400" lvl="1"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Docker Desktop Enterprise gives developers the freedom to work on their chosen frameworks and languages</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Works with any application, framework, or language</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only choice for Windows container development </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Flexibility to use Docker CLI or GUI-based workflows</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Developer choice:</a:t>
            </a:r>
            <a:r>
              <a:rPr lang="en" sz="1100" b="0" i="0" u="none" strike="noStrike" cap="none">
                <a:solidFill>
                  <a:srgbClr val="000000"/>
                </a:solidFill>
                <a:latin typeface="Arial"/>
                <a:ea typeface="Arial"/>
                <a:cs typeface="Arial"/>
                <a:sym typeface="Arial"/>
              </a:rPr>
              <a:t> </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Installs on Mac or Win in minutes</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Swarm &amp; Kubernetes orchestrators built-in</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Integrates with multiple IDEs and developer tools including Visual Studio, IntelliJ, Eclipse</a:t>
            </a:r>
            <a:endParaRPr/>
          </a:p>
          <a:p>
            <a:pPr marL="457200" lvl="0" indent="-298450" algn="l" rtl="0">
              <a:lnSpc>
                <a:spcPct val="100000"/>
              </a:lnSpc>
              <a:spcBef>
                <a:spcPts val="0"/>
              </a:spcBef>
              <a:spcAft>
                <a:spcPts val="0"/>
              </a:spcAft>
              <a:buSzPts val="1100"/>
              <a:buChar char="●"/>
            </a:pPr>
            <a:r>
              <a:rPr lang="en" b="0"/>
              <a:t>Fastest &amp; Simplest</a:t>
            </a:r>
            <a:endParaRPr/>
          </a:p>
          <a:p>
            <a:pPr marL="914400" lvl="1"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Docker Desktop Enterprise makes it easy to build containerized applications </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Familiar to millions of developers</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Simple setup with no additional software or VM configuration required</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Swarm &amp; Kubernetes orchestrators built-in</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Millions of developers: </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Over 1.4M monthly active Docker Desktop developers (looker)</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2M+ new developers downloaded Docker Desktop in the past year</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74B+ container downloads (looker)</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Simple setup: </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Provides ready-to-use Docker Engine and orchestrators, with Kubernetes certification</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Single installation package handles all configuration - no additional software or manual VM setup required</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Continuous Innovation</a:t>
            </a:r>
            <a:endParaRPr/>
          </a:p>
          <a:p>
            <a:pPr marL="914400" lvl="1"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Developers can rapidly and continuously innovate using production-ready application templates</a:t>
            </a:r>
            <a:endParaRPr b="0"/>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Leverage company-provided application templates</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Instantly replicate production-approved application configurations on the local desktop</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App templates:</a:t>
            </a:r>
            <a:r>
              <a:rPr lang="en" sz="1100" b="0" i="0" u="none" strike="noStrike" cap="none">
                <a:solidFill>
                  <a:srgbClr val="000000"/>
                </a:solidFill>
                <a:latin typeface="Arial"/>
                <a:ea typeface="Arial"/>
                <a:cs typeface="Arial"/>
                <a:sym typeface="Arial"/>
              </a:rPr>
              <a:t> Present developers with your customized and standardized application templates, ready for coding</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Production-ready environments:</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⭐“Version packs” - simple selection of Docker Engine and Kubernetes and Swarm orchestrators to match production environments</a:t>
            </a:r>
            <a:endParaRPr/>
          </a:p>
          <a:p>
            <a:pPr marL="914400" lvl="1" indent="-298450" algn="l" rtl="0">
              <a:lnSpc>
                <a:spcPct val="100000"/>
              </a:lnSpc>
              <a:spcBef>
                <a:spcPts val="0"/>
              </a:spcBef>
              <a:spcAft>
                <a:spcPts val="0"/>
              </a:spcAft>
              <a:buSzPts val="1100"/>
              <a:buChar char="○"/>
            </a:pPr>
            <a:r>
              <a:rPr lang="en" sz="1100" b="1" i="0" u="none" strike="noStrike" cap="none">
                <a:solidFill>
                  <a:srgbClr val="000000"/>
                </a:solidFill>
                <a:latin typeface="Arial"/>
                <a:ea typeface="Arial"/>
                <a:cs typeface="Arial"/>
                <a:sym typeface="Arial"/>
              </a:rPr>
              <a:t>Improved developer productivity: </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⭐App Designer UI: no Docker CLI commands required to get images &amp; start an app running in containers</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Includes configurable / lockable template index</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Multiple IDEs have plugins (VS, IntelliJ, eclipse…)</a:t>
            </a:r>
            <a:endParaRPr/>
          </a:p>
          <a:p>
            <a:pPr marL="1371600" lvl="2"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Kubernetes Certified</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630d06d39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630d06d39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Stackoverflow survey rankings.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62645f918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g62645f9181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b="1" i="1"/>
              <a:t>Every company is now a software company </a:t>
            </a:r>
            <a:endParaRPr sz="1000" b="1" i="1"/>
          </a:p>
          <a:p>
            <a:pPr marL="0" lvl="0" indent="0" algn="l" rtl="0">
              <a:lnSpc>
                <a:spcPct val="115000"/>
              </a:lnSpc>
              <a:spcBef>
                <a:spcPts val="0"/>
              </a:spcBef>
              <a:spcAft>
                <a:spcPts val="0"/>
              </a:spcAft>
              <a:buSzPts val="1100"/>
              <a:buNone/>
            </a:pPr>
            <a:endParaRPr sz="1000" b="1" i="1"/>
          </a:p>
          <a:p>
            <a:pPr marL="457200" lvl="0" indent="-292100" algn="l" rtl="0">
              <a:lnSpc>
                <a:spcPct val="100000"/>
              </a:lnSpc>
              <a:spcBef>
                <a:spcPts val="0"/>
              </a:spcBef>
              <a:spcAft>
                <a:spcPts val="0"/>
              </a:spcAft>
              <a:buSzPts val="1000"/>
              <a:buChar char="●"/>
            </a:pPr>
            <a:r>
              <a:rPr lang="en" sz="1000" i="1"/>
              <a:t>To keep up with the pace of change, every company must become a software company. This is the reality today where software has become the foundation for achieving your core business objectives and achieving competitive advantage-  it’s what enables you to deliver and scale innovation across the business.</a:t>
            </a:r>
            <a:endParaRPr sz="1000" i="1"/>
          </a:p>
          <a:p>
            <a:pPr marL="457200" lvl="0" indent="-292100" algn="l" rtl="0">
              <a:lnSpc>
                <a:spcPct val="100000"/>
              </a:lnSpc>
              <a:spcBef>
                <a:spcPts val="0"/>
              </a:spcBef>
              <a:spcAft>
                <a:spcPts val="0"/>
              </a:spcAft>
              <a:buSzPts val="1000"/>
              <a:buChar char="●"/>
            </a:pPr>
            <a:r>
              <a:rPr lang="en" sz="1000" i="1"/>
              <a:t>Many of our customers today are in the midst of this transformation. One example I’d like to share is Lindsay Corporation, a traditional industrial manufacturing company that recognizes this need and now considers themselves a software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62ac7893cd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62ac7893c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62ac7893c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62ac7893c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35353"/>
              </a:buClr>
              <a:buSzPts val="1400"/>
              <a:buFont typeface="Arial"/>
              <a:buNone/>
            </a:pPr>
            <a:r>
              <a:rPr lang="en" sz="1400">
                <a:solidFill>
                  <a:srgbClr val="535353"/>
                </a:solidFill>
              </a:rPr>
              <a:t>Challenge with die-cast car (monolithic apps):</a:t>
            </a:r>
            <a:endParaRPr sz="1400"/>
          </a:p>
          <a:p>
            <a:pPr marL="285750" lvl="0" indent="-285750" algn="l" rtl="0">
              <a:spcBef>
                <a:spcPts val="0"/>
              </a:spcBef>
              <a:spcAft>
                <a:spcPts val="0"/>
              </a:spcAft>
              <a:buClr>
                <a:srgbClr val="535353"/>
              </a:buClr>
              <a:buSzPts val="1400"/>
              <a:buChar char="•"/>
            </a:pPr>
            <a:r>
              <a:rPr lang="en" sz="1400">
                <a:solidFill>
                  <a:srgbClr val="535353"/>
                </a:solidFill>
              </a:rPr>
              <a:t>Difficult to modify for small changes</a:t>
            </a:r>
            <a:endParaRPr sz="1400"/>
          </a:p>
          <a:p>
            <a:pPr marL="285750" lvl="0" indent="-285750" algn="l" rtl="0">
              <a:spcBef>
                <a:spcPts val="0"/>
              </a:spcBef>
              <a:spcAft>
                <a:spcPts val="0"/>
              </a:spcAft>
              <a:buClr>
                <a:srgbClr val="535353"/>
              </a:buClr>
              <a:buSzPts val="1400"/>
              <a:buChar char="•"/>
            </a:pPr>
            <a:r>
              <a:rPr lang="en" sz="1400">
                <a:solidFill>
                  <a:srgbClr val="535353"/>
                </a:solidFill>
              </a:rPr>
              <a:t>Complexity increases with each change</a:t>
            </a:r>
            <a:endParaRPr sz="1400"/>
          </a:p>
          <a:p>
            <a:pPr marL="285750" lvl="0" indent="-285750" algn="l" rtl="0">
              <a:spcBef>
                <a:spcPts val="0"/>
              </a:spcBef>
              <a:spcAft>
                <a:spcPts val="0"/>
              </a:spcAft>
              <a:buClr>
                <a:srgbClr val="535353"/>
              </a:buClr>
              <a:buSzPts val="1400"/>
              <a:buChar char="•"/>
            </a:pPr>
            <a:r>
              <a:rPr lang="en" sz="1400">
                <a:solidFill>
                  <a:srgbClr val="535353"/>
                </a:solidFill>
              </a:rPr>
              <a:t>Difficult to be agile (slow build and deploy times)</a:t>
            </a:r>
            <a:endParaRPr sz="1400">
              <a:solidFill>
                <a:srgbClr val="535353"/>
              </a:solidFill>
            </a:endParaRPr>
          </a:p>
          <a:p>
            <a:pPr marL="0" lvl="0" indent="0" algn="l" rtl="0">
              <a:spcBef>
                <a:spcPts val="0"/>
              </a:spcBef>
              <a:spcAft>
                <a:spcPts val="0"/>
              </a:spcAft>
              <a:buNone/>
            </a:pPr>
            <a:endParaRPr sz="1400">
              <a:solidFill>
                <a:srgbClr val="535353"/>
              </a:solidFill>
            </a:endParaRPr>
          </a:p>
          <a:p>
            <a:pPr marL="0" lvl="0" indent="0" algn="l" rtl="0">
              <a:spcBef>
                <a:spcPts val="0"/>
              </a:spcBef>
              <a:spcAft>
                <a:spcPts val="0"/>
              </a:spcAft>
              <a:buNone/>
            </a:pPr>
            <a:r>
              <a:rPr lang="en" sz="1400">
                <a:solidFill>
                  <a:srgbClr val="535353"/>
                </a:solidFill>
              </a:rPr>
              <a:t>With microservices:</a:t>
            </a:r>
            <a:endParaRPr sz="1400">
              <a:solidFill>
                <a:srgbClr val="535353"/>
              </a:solidFill>
            </a:endParaRPr>
          </a:p>
          <a:p>
            <a:pPr marL="285750" lvl="0" indent="-285750" algn="l" rtl="0">
              <a:spcBef>
                <a:spcPts val="0"/>
              </a:spcBef>
              <a:spcAft>
                <a:spcPts val="0"/>
              </a:spcAft>
              <a:buClr>
                <a:srgbClr val="535353"/>
              </a:buClr>
              <a:buSzPts val="1400"/>
              <a:buChar char="•"/>
            </a:pPr>
            <a:r>
              <a:rPr lang="en" sz="1400">
                <a:solidFill>
                  <a:srgbClr val="535353"/>
                </a:solidFill>
              </a:rPr>
              <a:t>Just swap the part with what you want</a:t>
            </a:r>
            <a:endParaRPr sz="1400"/>
          </a:p>
          <a:p>
            <a:pPr marL="285750" lvl="0" indent="-285750" algn="l" rtl="0">
              <a:spcBef>
                <a:spcPts val="0"/>
              </a:spcBef>
              <a:spcAft>
                <a:spcPts val="0"/>
              </a:spcAft>
              <a:buClr>
                <a:srgbClr val="535353"/>
              </a:buClr>
              <a:buSzPts val="1400"/>
              <a:buChar char="•"/>
            </a:pPr>
            <a:r>
              <a:rPr lang="en" sz="1400">
                <a:solidFill>
                  <a:srgbClr val="535353"/>
                </a:solidFill>
              </a:rPr>
              <a:t>Can swap parts at any time (no dependency on rest of the app)</a:t>
            </a:r>
            <a:endParaRPr sz="1400">
              <a:solidFill>
                <a:srgbClr val="535353"/>
              </a:solidFill>
            </a:endParaRPr>
          </a:p>
          <a:p>
            <a:pPr marL="0" lvl="0" indent="0" algn="l" rtl="0">
              <a:spcBef>
                <a:spcPts val="0"/>
              </a:spcBef>
              <a:spcAft>
                <a:spcPts val="0"/>
              </a:spcAft>
              <a:buNone/>
            </a:pPr>
            <a:endParaRPr sz="1400">
              <a:solidFill>
                <a:srgbClr val="53535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63e623bfb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63e623bfba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i="1"/>
              <a:t>Introducing the Docker Application: A Modern Application Framework</a:t>
            </a:r>
            <a:endParaRPr sz="1000" b="1" i="1"/>
          </a:p>
          <a:p>
            <a:pPr marL="0" lvl="0" indent="0" algn="l" rtl="0">
              <a:spcBef>
                <a:spcPts val="0"/>
              </a:spcBef>
              <a:spcAft>
                <a:spcPts val="0"/>
              </a:spcAft>
              <a:buNone/>
            </a:pPr>
            <a:endParaRPr sz="1000" i="1"/>
          </a:p>
          <a:p>
            <a:pPr marL="457200" lvl="0" indent="-292100" algn="l" rtl="0">
              <a:spcBef>
                <a:spcPts val="0"/>
              </a:spcBef>
              <a:spcAft>
                <a:spcPts val="0"/>
              </a:spcAft>
              <a:buSzPts val="1000"/>
              <a:buChar char="●"/>
            </a:pPr>
            <a:r>
              <a:rPr lang="en" sz="1000" i="1"/>
              <a:t>At the center of the Docker Platform workflow is the Docker Application. The Docker Application is a packaging framework that defines how distributed resources can be packaged as a single application unit for cloud-agnostic deployment</a:t>
            </a:r>
            <a:endParaRPr sz="1000" i="1"/>
          </a:p>
          <a:p>
            <a:pPr marL="457200" lvl="0" indent="-292100" algn="l" rtl="0">
              <a:spcBef>
                <a:spcPts val="0"/>
              </a:spcBef>
              <a:spcAft>
                <a:spcPts val="0"/>
              </a:spcAft>
              <a:buSzPts val="1000"/>
              <a:buChar char="●"/>
            </a:pPr>
            <a:r>
              <a:rPr lang="en" sz="1000" i="1"/>
              <a:t>This helps companies scale operations and provide clear working models for how multiple teams collaborate on microservices. </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b="1" i="1"/>
              <a:t>Simplicity</a:t>
            </a:r>
            <a:endParaRPr sz="1000" b="1" i="1"/>
          </a:p>
          <a:p>
            <a:pPr marL="457200" lvl="0" indent="-292100" algn="l" rtl="0">
              <a:spcBef>
                <a:spcPts val="0"/>
              </a:spcBef>
              <a:spcAft>
                <a:spcPts val="0"/>
              </a:spcAft>
              <a:buSzPts val="1000"/>
              <a:buChar char="●"/>
            </a:pPr>
            <a:r>
              <a:rPr lang="en" sz="1000" i="1"/>
              <a:t>Docker is bringing the ease of containers to entire applications with Docker Applications. </a:t>
            </a:r>
            <a:endParaRPr sz="1000" i="1"/>
          </a:p>
          <a:p>
            <a:pPr marL="457200" lvl="0" indent="-292100" algn="l" rtl="0">
              <a:spcBef>
                <a:spcPts val="0"/>
              </a:spcBef>
              <a:spcAft>
                <a:spcPts val="0"/>
              </a:spcAft>
              <a:buSzPts val="1000"/>
              <a:buChar char="●"/>
            </a:pPr>
            <a:r>
              <a:rPr lang="en" sz="1000" i="1"/>
              <a:t>Simplify the complexity of modern applications by enabling developers to bundle the many distributed resources that comprise a modern application into a single unit that can be easily shared, installed and run in any cloud. </a:t>
            </a:r>
            <a:endParaRPr sz="1000" i="1"/>
          </a:p>
          <a:p>
            <a:pPr marL="457200" lvl="0" indent="-292100" algn="l" rtl="0">
              <a:spcBef>
                <a:spcPts val="0"/>
              </a:spcBef>
              <a:spcAft>
                <a:spcPts val="0"/>
              </a:spcAft>
              <a:buSzPts val="1000"/>
              <a:buChar char="●"/>
            </a:pPr>
            <a:r>
              <a:rPr lang="en" sz="1000" i="1"/>
              <a:t>Docker Applications deliver a clear system-of-record that can be shared through Docker-based registries and deployed across multiple clouds and infrastructure.</a:t>
            </a:r>
            <a:endParaRPr sz="1000" i="1"/>
          </a:p>
          <a:p>
            <a:pPr marL="0" lvl="0" indent="0" algn="l" rtl="0">
              <a:spcBef>
                <a:spcPts val="0"/>
              </a:spcBef>
              <a:spcAft>
                <a:spcPts val="0"/>
              </a:spcAft>
              <a:buNone/>
            </a:pPr>
            <a:endParaRPr sz="1000" i="1"/>
          </a:p>
          <a:p>
            <a:pPr marL="0" lvl="0" indent="0" algn="l" rtl="0">
              <a:spcBef>
                <a:spcPts val="0"/>
              </a:spcBef>
              <a:spcAft>
                <a:spcPts val="0"/>
              </a:spcAft>
              <a:buNone/>
            </a:pPr>
            <a:r>
              <a:rPr lang="en" sz="1000" b="1" i="1"/>
              <a:t>Choice</a:t>
            </a:r>
            <a:endParaRPr sz="1000" b="1" i="1"/>
          </a:p>
          <a:p>
            <a:pPr marL="457200" lvl="0" indent="-292100" algn="l" rtl="0">
              <a:spcBef>
                <a:spcPts val="0"/>
              </a:spcBef>
              <a:spcAft>
                <a:spcPts val="0"/>
              </a:spcAft>
              <a:buSzPts val="1000"/>
              <a:buChar char="●"/>
            </a:pPr>
            <a:r>
              <a:rPr lang="en" sz="1000" i="1"/>
              <a:t>Docker App is an implementation of CNAB - an open source standard that is co-sponsored by Docker, Microsoft, Hashicorp and others</a:t>
            </a:r>
            <a:endParaRPr sz="1000" i="1"/>
          </a:p>
          <a:p>
            <a:pPr marL="914400" lvl="1" indent="-292100" algn="l" rtl="0">
              <a:spcBef>
                <a:spcPts val="0"/>
              </a:spcBef>
              <a:spcAft>
                <a:spcPts val="0"/>
              </a:spcAft>
              <a:buSzPts val="1000"/>
              <a:buChar char="○"/>
            </a:pPr>
            <a:r>
              <a:rPr lang="en" sz="1000" i="1"/>
              <a:t>Allows Docker Applications to support more than containers in the future, including things like serverless functions, cloud-based ML services</a:t>
            </a:r>
            <a:endParaRPr sz="1000" i="1"/>
          </a:p>
          <a:p>
            <a:pPr marL="457200" lvl="0" indent="-292100" algn="l" rtl="0">
              <a:spcBef>
                <a:spcPts val="0"/>
              </a:spcBef>
              <a:spcAft>
                <a:spcPts val="0"/>
              </a:spcAft>
              <a:buSzPts val="1000"/>
              <a:buChar char="●"/>
            </a:pPr>
            <a:r>
              <a:rPr lang="en" sz="1000" i="1"/>
              <a:t>Docker App includes environment parameters that can be adjusted based on where it is deployed - It’s the way to define modern applications once to deploy anywhere.</a:t>
            </a:r>
            <a:endParaRPr sz="1000"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62ac7893cd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62ac7893c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e623bf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143" name="Google Shape;1143;g63e623bf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g63e623bf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spcBef>
                <a:spcPts val="0"/>
              </a:spcBef>
              <a:spcAft>
                <a:spcPts val="0"/>
              </a:spcAft>
              <a:buSzPts val="1000"/>
              <a:buChar char="●"/>
            </a:pPr>
            <a:r>
              <a:rPr lang="en" sz="1000" i="1"/>
              <a:t>Docker has developed an outcomes based methodology that was derives from working with real customers on container implementation.  It’s a comprehensive approach based on 4 workstreams - Governance, Pipeline, Platform and Applications.  The aim of these workstreams is to establish and operationalized platform on which you can containerize and on-board production ready apps</a:t>
            </a:r>
            <a:endParaRPr sz="10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62ac7893cd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62ac7893c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can change the runbooks, operating model, and automation of the infrastructure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796"/>
        <p:cNvGrpSpPr/>
        <p:nvPr/>
      </p:nvGrpSpPr>
      <p:grpSpPr>
        <a:xfrm>
          <a:off x="0" y="0"/>
          <a:ext cx="0" cy="0"/>
          <a:chOff x="0" y="0"/>
          <a:chExt cx="0" cy="0"/>
        </a:xfrm>
      </p:grpSpPr>
      <p:sp>
        <p:nvSpPr>
          <p:cNvPr id="797" name="Google Shape;797;p109"/>
          <p:cNvSpPr txBox="1">
            <a:spLocks noGrp="1"/>
          </p:cNvSpPr>
          <p:nvPr>
            <p:ph type="title"/>
          </p:nvPr>
        </p:nvSpPr>
        <p:spPr>
          <a:xfrm>
            <a:off x="311700" y="445025"/>
            <a:ext cx="8520600" cy="61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8" name="Google Shape;798;p109"/>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2F2F2"/>
        </a:solidFill>
        <a:effectLst/>
      </p:bgPr>
    </p:bg>
    <p:spTree>
      <p:nvGrpSpPr>
        <p:cNvPr id="1" name="Shape 799"/>
        <p:cNvGrpSpPr/>
        <p:nvPr/>
      </p:nvGrpSpPr>
      <p:grpSpPr>
        <a:xfrm>
          <a:off x="0" y="0"/>
          <a:ext cx="0" cy="0"/>
          <a:chOff x="0" y="0"/>
          <a:chExt cx="0" cy="0"/>
        </a:xfrm>
      </p:grpSpPr>
      <p:sp>
        <p:nvSpPr>
          <p:cNvPr id="800" name="Google Shape;800;p110"/>
          <p:cNvSpPr txBox="1">
            <a:spLocks noGrp="1"/>
          </p:cNvSpPr>
          <p:nvPr>
            <p:ph type="title"/>
          </p:nvPr>
        </p:nvSpPr>
        <p:spPr>
          <a:xfrm>
            <a:off x="304800" y="2285400"/>
            <a:ext cx="8534400" cy="57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28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F2F2"/>
        </a:solidFill>
        <a:effectLst/>
      </p:bgPr>
    </p:bg>
    <p:spTree>
      <p:nvGrpSpPr>
        <p:cNvPr id="1" name="Shape 801"/>
        <p:cNvGrpSpPr/>
        <p:nvPr/>
      </p:nvGrpSpPr>
      <p:grpSpPr>
        <a:xfrm>
          <a:off x="0" y="0"/>
          <a:ext cx="0" cy="0"/>
          <a:chOff x="0" y="0"/>
          <a:chExt cx="0" cy="0"/>
        </a:xfrm>
      </p:grpSpPr>
      <p:sp>
        <p:nvSpPr>
          <p:cNvPr id="802" name="Google Shape;802;p111"/>
          <p:cNvSpPr txBox="1">
            <a:spLocks noGrp="1"/>
          </p:cNvSpPr>
          <p:nvPr>
            <p:ph type="title"/>
          </p:nvPr>
        </p:nvSpPr>
        <p:spPr>
          <a:xfrm>
            <a:off x="311700" y="2263988"/>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28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03" name="Google Shape;803;p11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2F2F2"/>
        </a:solidFill>
        <a:effectLst/>
      </p:bgPr>
    </p:bg>
    <p:spTree>
      <p:nvGrpSpPr>
        <p:cNvPr id="1" name="Shape 804"/>
        <p:cNvGrpSpPr/>
        <p:nvPr/>
      </p:nvGrpSpPr>
      <p:grpSpPr>
        <a:xfrm>
          <a:off x="0" y="0"/>
          <a:ext cx="0" cy="0"/>
          <a:chOff x="0" y="0"/>
          <a:chExt cx="0" cy="0"/>
        </a:xfrm>
      </p:grpSpPr>
      <p:sp>
        <p:nvSpPr>
          <p:cNvPr id="805" name="Google Shape;805;p1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8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06" name="Google Shape;806;p11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200"/>
              <a:buNone/>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7" name="Google Shape;807;p112"/>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2F2F2"/>
        </a:solidFill>
        <a:effectLst/>
      </p:bgPr>
    </p:bg>
    <p:spTree>
      <p:nvGrpSpPr>
        <p:cNvPr id="1" name="Shape 808"/>
        <p:cNvGrpSpPr/>
        <p:nvPr/>
      </p:nvGrpSpPr>
      <p:grpSpPr>
        <a:xfrm>
          <a:off x="0" y="0"/>
          <a:ext cx="0" cy="0"/>
          <a:chOff x="0" y="0"/>
          <a:chExt cx="0" cy="0"/>
        </a:xfrm>
      </p:grpSpPr>
      <p:sp>
        <p:nvSpPr>
          <p:cNvPr id="809" name="Google Shape;809;p113"/>
          <p:cNvSpPr txBox="1">
            <a:spLocks noGrp="1"/>
          </p:cNvSpPr>
          <p:nvPr>
            <p:ph type="title"/>
          </p:nvPr>
        </p:nvSpPr>
        <p:spPr>
          <a:xfrm>
            <a:off x="304800" y="2205258"/>
            <a:ext cx="6553200" cy="738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10" name="Google Shape;810;p11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2F2F2"/>
        </a:solidFill>
        <a:effectLst/>
      </p:bgPr>
    </p:bg>
    <p:spTree>
      <p:nvGrpSpPr>
        <p:cNvPr id="1" name="Shape 811"/>
        <p:cNvGrpSpPr/>
        <p:nvPr/>
      </p:nvGrpSpPr>
      <p:grpSpPr>
        <a:xfrm>
          <a:off x="0" y="0"/>
          <a:ext cx="0" cy="0"/>
          <a:chOff x="0" y="0"/>
          <a:chExt cx="0" cy="0"/>
        </a:xfrm>
      </p:grpSpPr>
      <p:sp>
        <p:nvSpPr>
          <p:cNvPr id="812" name="Google Shape;812;p114"/>
          <p:cNvSpPr/>
          <p:nvPr/>
        </p:nvSpPr>
        <p:spPr>
          <a:xfrm>
            <a:off x="4572000" y="-125"/>
            <a:ext cx="4572000" cy="51435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14"/>
          <p:cNvSpPr txBox="1">
            <a:spLocks noGrp="1"/>
          </p:cNvSpPr>
          <p:nvPr>
            <p:ph type="title"/>
          </p:nvPr>
        </p:nvSpPr>
        <p:spPr>
          <a:xfrm>
            <a:off x="304800" y="1233175"/>
            <a:ext cx="40059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28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14" name="Google Shape;814;p114"/>
          <p:cNvSpPr txBox="1">
            <a:spLocks noGrp="1"/>
          </p:cNvSpPr>
          <p:nvPr>
            <p:ph type="subTitle" idx="1"/>
          </p:nvPr>
        </p:nvSpPr>
        <p:spPr>
          <a:xfrm>
            <a:off x="304800" y="2803075"/>
            <a:ext cx="40059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a:solidFill>
                  <a:srgbClr val="65758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5" name="Google Shape;815;p114"/>
          <p:cNvSpPr txBox="1">
            <a:spLocks noGrp="1"/>
          </p:cNvSpPr>
          <p:nvPr>
            <p:ph type="body" idx="2"/>
          </p:nvPr>
        </p:nvSpPr>
        <p:spPr>
          <a:xfrm>
            <a:off x="4876800" y="663694"/>
            <a:ext cx="3962400" cy="38160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16" name="Google Shape;816;p114"/>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817"/>
        <p:cNvGrpSpPr/>
        <p:nvPr/>
      </p:nvGrpSpPr>
      <p:grpSpPr>
        <a:xfrm>
          <a:off x="0" y="0"/>
          <a:ext cx="0" cy="0"/>
          <a:chOff x="0" y="0"/>
          <a:chExt cx="0" cy="0"/>
        </a:xfrm>
      </p:grpSpPr>
      <p:sp>
        <p:nvSpPr>
          <p:cNvPr id="818" name="Google Shape;818;p115"/>
          <p:cNvSpPr txBox="1">
            <a:spLocks noGrp="1"/>
          </p:cNvSpPr>
          <p:nvPr>
            <p:ph type="ctrTitle"/>
          </p:nvPr>
        </p:nvSpPr>
        <p:spPr>
          <a:xfrm>
            <a:off x="311700"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2800">
                <a:solidFill>
                  <a:schemeClr val="lt1"/>
                </a:solidFill>
                <a:latin typeface="Arial"/>
                <a:ea typeface="Arial"/>
                <a:cs typeface="Arial"/>
                <a:sym typeface="Aria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819" name="Google Shape;819;p1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solidFill>
                  <a:schemeClr val="accent1"/>
                </a:solidFill>
                <a:latin typeface="Arial"/>
                <a:ea typeface="Arial"/>
                <a:cs typeface="Arial"/>
                <a:sym typeface="Aria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2F2F2"/>
        </a:solidFill>
        <a:effectLst/>
      </p:bgPr>
    </p:bg>
    <p:spTree>
      <p:nvGrpSpPr>
        <p:cNvPr id="1" name="Shape 824"/>
        <p:cNvGrpSpPr/>
        <p:nvPr/>
      </p:nvGrpSpPr>
      <p:grpSpPr>
        <a:xfrm>
          <a:off x="0" y="0"/>
          <a:ext cx="0" cy="0"/>
          <a:chOff x="0" y="0"/>
          <a:chExt cx="0" cy="0"/>
        </a:xfrm>
      </p:grpSpPr>
      <p:sp>
        <p:nvSpPr>
          <p:cNvPr id="825" name="Google Shape;825;p1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26" name="Google Shape;826;p117"/>
          <p:cNvSpPr txBox="1">
            <a:spLocks noGrp="1"/>
          </p:cNvSpPr>
          <p:nvPr>
            <p:ph type="subTitle" idx="1"/>
          </p:nvPr>
        </p:nvSpPr>
        <p:spPr>
          <a:xfrm>
            <a:off x="311699" y="1017725"/>
            <a:ext cx="8520600" cy="328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b="0" i="0">
                <a:solidFill>
                  <a:srgbClr val="2496ED"/>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27" name="Google Shape;827;p117"/>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28" name="Google Shape;828;p117"/>
          <p:cNvSpPr txBox="1">
            <a:spLocks noGrp="1"/>
          </p:cNvSpPr>
          <p:nvPr>
            <p:ph type="body" idx="2"/>
          </p:nvPr>
        </p:nvSpPr>
        <p:spPr>
          <a:xfrm>
            <a:off x="311699" y="1590425"/>
            <a:ext cx="8383500" cy="296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800"/>
              <a:buFont typeface="Arial"/>
              <a:buNone/>
              <a:defRPr sz="1200">
                <a:solidFill>
                  <a:srgbClr val="022044"/>
                </a:solidFill>
                <a:latin typeface="Arial"/>
                <a:ea typeface="Arial"/>
                <a:cs typeface="Arial"/>
                <a:sym typeface="Arial"/>
              </a:defRPr>
            </a:lvl1pPr>
            <a:lvl2pPr marL="914400" lvl="1" indent="-304800" algn="l" rtl="0">
              <a:lnSpc>
                <a:spcPct val="100000"/>
              </a:lnSpc>
              <a:spcBef>
                <a:spcPts val="1600"/>
              </a:spcBef>
              <a:spcAft>
                <a:spcPts val="0"/>
              </a:spcAft>
              <a:buSzPts val="1200"/>
              <a:buFont typeface="Arial"/>
              <a:buChar char="⚓️"/>
              <a:defRPr sz="1200">
                <a:solidFill>
                  <a:srgbClr val="022044"/>
                </a:solidFill>
              </a:defRPr>
            </a:lvl2pPr>
            <a:lvl3pPr marL="1371600" lvl="2" indent="-304800" algn="l" rtl="0">
              <a:lnSpc>
                <a:spcPct val="100000"/>
              </a:lnSpc>
              <a:spcBef>
                <a:spcPts val="1600"/>
              </a:spcBef>
              <a:spcAft>
                <a:spcPts val="0"/>
              </a:spcAft>
              <a:buSzPts val="1200"/>
              <a:buFont typeface="Arial"/>
              <a:buChar char="⚓️"/>
              <a:defRPr sz="1200">
                <a:solidFill>
                  <a:srgbClr val="022044"/>
                </a:solidFill>
              </a:defRPr>
            </a:lvl3pPr>
            <a:lvl4pPr marL="1828800" lvl="3" indent="-304800" algn="l" rtl="0">
              <a:lnSpc>
                <a:spcPct val="100000"/>
              </a:lnSpc>
              <a:spcBef>
                <a:spcPts val="1600"/>
              </a:spcBef>
              <a:spcAft>
                <a:spcPts val="0"/>
              </a:spcAft>
              <a:buSzPts val="1200"/>
              <a:buFont typeface="Arial"/>
              <a:buChar char="⚓️"/>
              <a:defRPr sz="1200">
                <a:solidFill>
                  <a:srgbClr val="022044"/>
                </a:solidFill>
              </a:defRPr>
            </a:lvl4pPr>
            <a:lvl5pPr marL="2286000" lvl="4" indent="-304800" algn="l" rtl="0">
              <a:lnSpc>
                <a:spcPct val="100000"/>
              </a:lnSpc>
              <a:spcBef>
                <a:spcPts val="1600"/>
              </a:spcBef>
              <a:spcAft>
                <a:spcPts val="0"/>
              </a:spcAft>
              <a:buSzPts val="1200"/>
              <a:buFont typeface="Arial"/>
              <a:buChar char="⚓️"/>
              <a:defRPr sz="1200">
                <a:solidFill>
                  <a:srgbClr val="022044"/>
                </a:solidFill>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829"/>
        <p:cNvGrpSpPr/>
        <p:nvPr/>
      </p:nvGrpSpPr>
      <p:grpSpPr>
        <a:xfrm>
          <a:off x="0" y="0"/>
          <a:ext cx="0" cy="0"/>
          <a:chOff x="0" y="0"/>
          <a:chExt cx="0" cy="0"/>
        </a:xfrm>
      </p:grpSpPr>
      <p:sp>
        <p:nvSpPr>
          <p:cNvPr id="830" name="Google Shape;830;p11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831"/>
        <p:cNvGrpSpPr/>
        <p:nvPr/>
      </p:nvGrpSpPr>
      <p:grpSpPr>
        <a:xfrm>
          <a:off x="0" y="0"/>
          <a:ext cx="0" cy="0"/>
          <a:chOff x="0" y="0"/>
          <a:chExt cx="0" cy="0"/>
        </a:xfrm>
      </p:grpSpPr>
      <p:sp>
        <p:nvSpPr>
          <p:cNvPr id="832" name="Google Shape;832;p119"/>
          <p:cNvSpPr txBox="1">
            <a:spLocks noGrp="1"/>
          </p:cNvSpPr>
          <p:nvPr>
            <p:ph type="title"/>
          </p:nvPr>
        </p:nvSpPr>
        <p:spPr>
          <a:xfrm>
            <a:off x="311700" y="445025"/>
            <a:ext cx="8520600" cy="61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33" name="Google Shape;833;p119"/>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2F2F2"/>
        </a:solidFill>
        <a:effectLst/>
      </p:bgPr>
    </p:bg>
    <p:spTree>
      <p:nvGrpSpPr>
        <p:cNvPr id="1" name="Shape 834"/>
        <p:cNvGrpSpPr/>
        <p:nvPr/>
      </p:nvGrpSpPr>
      <p:grpSpPr>
        <a:xfrm>
          <a:off x="0" y="0"/>
          <a:ext cx="0" cy="0"/>
          <a:chOff x="0" y="0"/>
          <a:chExt cx="0" cy="0"/>
        </a:xfrm>
      </p:grpSpPr>
      <p:sp>
        <p:nvSpPr>
          <p:cNvPr id="835" name="Google Shape;835;p120"/>
          <p:cNvSpPr txBox="1">
            <a:spLocks noGrp="1"/>
          </p:cNvSpPr>
          <p:nvPr>
            <p:ph type="title"/>
          </p:nvPr>
        </p:nvSpPr>
        <p:spPr>
          <a:xfrm>
            <a:off x="304800" y="2285400"/>
            <a:ext cx="8534400" cy="57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28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F2F2"/>
        </a:solidFill>
        <a:effectLst/>
      </p:bgPr>
    </p:bg>
    <p:spTree>
      <p:nvGrpSpPr>
        <p:cNvPr id="1" name="Shape 836"/>
        <p:cNvGrpSpPr/>
        <p:nvPr/>
      </p:nvGrpSpPr>
      <p:grpSpPr>
        <a:xfrm>
          <a:off x="0" y="0"/>
          <a:ext cx="0" cy="0"/>
          <a:chOff x="0" y="0"/>
          <a:chExt cx="0" cy="0"/>
        </a:xfrm>
      </p:grpSpPr>
      <p:sp>
        <p:nvSpPr>
          <p:cNvPr id="837" name="Google Shape;837;p121"/>
          <p:cNvSpPr txBox="1">
            <a:spLocks noGrp="1"/>
          </p:cNvSpPr>
          <p:nvPr>
            <p:ph type="title"/>
          </p:nvPr>
        </p:nvSpPr>
        <p:spPr>
          <a:xfrm>
            <a:off x="311700" y="2263988"/>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28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38" name="Google Shape;838;p12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2F2F2"/>
        </a:solidFill>
        <a:effectLst/>
      </p:bgPr>
    </p:bg>
    <p:spTree>
      <p:nvGrpSpPr>
        <p:cNvPr id="1" name="Shape 839"/>
        <p:cNvGrpSpPr/>
        <p:nvPr/>
      </p:nvGrpSpPr>
      <p:grpSpPr>
        <a:xfrm>
          <a:off x="0" y="0"/>
          <a:ext cx="0" cy="0"/>
          <a:chOff x="0" y="0"/>
          <a:chExt cx="0" cy="0"/>
        </a:xfrm>
      </p:grpSpPr>
      <p:sp>
        <p:nvSpPr>
          <p:cNvPr id="840" name="Google Shape;840;p1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8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41" name="Google Shape;841;p1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200"/>
              <a:buNone/>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2" name="Google Shape;842;p122"/>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2F2F2"/>
        </a:solidFill>
        <a:effectLst/>
      </p:bgPr>
    </p:bg>
    <p:spTree>
      <p:nvGrpSpPr>
        <p:cNvPr id="1" name="Shape 843"/>
        <p:cNvGrpSpPr/>
        <p:nvPr/>
      </p:nvGrpSpPr>
      <p:grpSpPr>
        <a:xfrm>
          <a:off x="0" y="0"/>
          <a:ext cx="0" cy="0"/>
          <a:chOff x="0" y="0"/>
          <a:chExt cx="0" cy="0"/>
        </a:xfrm>
      </p:grpSpPr>
      <p:sp>
        <p:nvSpPr>
          <p:cNvPr id="844" name="Google Shape;844;p123"/>
          <p:cNvSpPr txBox="1">
            <a:spLocks noGrp="1"/>
          </p:cNvSpPr>
          <p:nvPr>
            <p:ph type="title"/>
          </p:nvPr>
        </p:nvSpPr>
        <p:spPr>
          <a:xfrm>
            <a:off x="304800" y="2205258"/>
            <a:ext cx="6553200" cy="738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45" name="Google Shape;845;p12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2F2F2"/>
        </a:solidFill>
        <a:effectLst/>
      </p:bgPr>
    </p:bg>
    <p:spTree>
      <p:nvGrpSpPr>
        <p:cNvPr id="1" name="Shape 846"/>
        <p:cNvGrpSpPr/>
        <p:nvPr/>
      </p:nvGrpSpPr>
      <p:grpSpPr>
        <a:xfrm>
          <a:off x="0" y="0"/>
          <a:ext cx="0" cy="0"/>
          <a:chOff x="0" y="0"/>
          <a:chExt cx="0" cy="0"/>
        </a:xfrm>
      </p:grpSpPr>
      <p:sp>
        <p:nvSpPr>
          <p:cNvPr id="847" name="Google Shape;847;p124"/>
          <p:cNvSpPr/>
          <p:nvPr/>
        </p:nvSpPr>
        <p:spPr>
          <a:xfrm>
            <a:off x="4572000" y="-125"/>
            <a:ext cx="4572000" cy="51435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24"/>
          <p:cNvSpPr txBox="1">
            <a:spLocks noGrp="1"/>
          </p:cNvSpPr>
          <p:nvPr>
            <p:ph type="title"/>
          </p:nvPr>
        </p:nvSpPr>
        <p:spPr>
          <a:xfrm>
            <a:off x="304800" y="1233175"/>
            <a:ext cx="40059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28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49" name="Google Shape;849;p124"/>
          <p:cNvSpPr txBox="1">
            <a:spLocks noGrp="1"/>
          </p:cNvSpPr>
          <p:nvPr>
            <p:ph type="subTitle" idx="1"/>
          </p:nvPr>
        </p:nvSpPr>
        <p:spPr>
          <a:xfrm>
            <a:off x="304800" y="2803075"/>
            <a:ext cx="40059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a:solidFill>
                  <a:srgbClr val="65758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0" name="Google Shape;850;p124"/>
          <p:cNvSpPr txBox="1">
            <a:spLocks noGrp="1"/>
          </p:cNvSpPr>
          <p:nvPr>
            <p:ph type="body" idx="2"/>
          </p:nvPr>
        </p:nvSpPr>
        <p:spPr>
          <a:xfrm>
            <a:off x="4876800" y="663694"/>
            <a:ext cx="3962400" cy="38160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1" name="Google Shape;851;p124"/>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852"/>
        <p:cNvGrpSpPr/>
        <p:nvPr/>
      </p:nvGrpSpPr>
      <p:grpSpPr>
        <a:xfrm>
          <a:off x="0" y="0"/>
          <a:ext cx="0" cy="0"/>
          <a:chOff x="0" y="0"/>
          <a:chExt cx="0" cy="0"/>
        </a:xfrm>
      </p:grpSpPr>
      <p:sp>
        <p:nvSpPr>
          <p:cNvPr id="853" name="Google Shape;853;p125"/>
          <p:cNvSpPr txBox="1">
            <a:spLocks noGrp="1"/>
          </p:cNvSpPr>
          <p:nvPr>
            <p:ph type="ctrTitle"/>
          </p:nvPr>
        </p:nvSpPr>
        <p:spPr>
          <a:xfrm>
            <a:off x="311700"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2800">
                <a:solidFill>
                  <a:schemeClr val="lt1"/>
                </a:solidFill>
                <a:latin typeface="Arial"/>
                <a:ea typeface="Arial"/>
                <a:cs typeface="Arial"/>
                <a:sym typeface="Aria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854" name="Google Shape;854;p12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solidFill>
                  <a:schemeClr val="accent1"/>
                </a:solidFill>
                <a:latin typeface="Arial"/>
                <a:ea typeface="Arial"/>
                <a:cs typeface="Arial"/>
                <a:sym typeface="Aria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2F2F2"/>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7" name="Google Shape;57;p14"/>
          <p:cNvSpPr txBox="1">
            <a:spLocks noGrp="1"/>
          </p:cNvSpPr>
          <p:nvPr>
            <p:ph type="subTitle" idx="1"/>
          </p:nvPr>
        </p:nvSpPr>
        <p:spPr>
          <a:xfrm>
            <a:off x="311699" y="1017725"/>
            <a:ext cx="8520600" cy="328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b="0" i="0">
                <a:solidFill>
                  <a:srgbClr val="2496ED"/>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4"/>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9" name="Google Shape;59;p14"/>
          <p:cNvSpPr txBox="1">
            <a:spLocks noGrp="1"/>
          </p:cNvSpPr>
          <p:nvPr>
            <p:ph type="body" idx="2"/>
          </p:nvPr>
        </p:nvSpPr>
        <p:spPr>
          <a:xfrm>
            <a:off x="311699" y="1590425"/>
            <a:ext cx="8383500" cy="296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800"/>
              <a:buFont typeface="Arial"/>
              <a:buNone/>
              <a:defRPr sz="1200">
                <a:solidFill>
                  <a:srgbClr val="022044"/>
                </a:solidFill>
                <a:latin typeface="Arial"/>
                <a:ea typeface="Arial"/>
                <a:cs typeface="Arial"/>
                <a:sym typeface="Arial"/>
              </a:defRPr>
            </a:lvl1pPr>
            <a:lvl2pPr marL="914400" lvl="1" indent="-304800" algn="l" rtl="0">
              <a:lnSpc>
                <a:spcPct val="100000"/>
              </a:lnSpc>
              <a:spcBef>
                <a:spcPts val="1600"/>
              </a:spcBef>
              <a:spcAft>
                <a:spcPts val="0"/>
              </a:spcAft>
              <a:buSzPts val="1200"/>
              <a:buFont typeface="Arial"/>
              <a:buChar char="⚓️"/>
              <a:defRPr sz="1200">
                <a:solidFill>
                  <a:srgbClr val="022044"/>
                </a:solidFill>
              </a:defRPr>
            </a:lvl2pPr>
            <a:lvl3pPr marL="1371600" lvl="2" indent="-304800" algn="l" rtl="0">
              <a:lnSpc>
                <a:spcPct val="100000"/>
              </a:lnSpc>
              <a:spcBef>
                <a:spcPts val="1600"/>
              </a:spcBef>
              <a:spcAft>
                <a:spcPts val="0"/>
              </a:spcAft>
              <a:buSzPts val="1200"/>
              <a:buFont typeface="Arial"/>
              <a:buChar char="⚓️"/>
              <a:defRPr sz="1200">
                <a:solidFill>
                  <a:srgbClr val="022044"/>
                </a:solidFill>
              </a:defRPr>
            </a:lvl3pPr>
            <a:lvl4pPr marL="1828800" lvl="3" indent="-304800" algn="l" rtl="0">
              <a:lnSpc>
                <a:spcPct val="100000"/>
              </a:lnSpc>
              <a:spcBef>
                <a:spcPts val="1600"/>
              </a:spcBef>
              <a:spcAft>
                <a:spcPts val="0"/>
              </a:spcAft>
              <a:buSzPts val="1200"/>
              <a:buFont typeface="Arial"/>
              <a:buChar char="⚓️"/>
              <a:defRPr sz="1200">
                <a:solidFill>
                  <a:srgbClr val="022044"/>
                </a:solidFill>
              </a:defRPr>
            </a:lvl4pPr>
            <a:lvl5pPr marL="2286000" lvl="4" indent="-304800" algn="l" rtl="0">
              <a:lnSpc>
                <a:spcPct val="100000"/>
              </a:lnSpc>
              <a:spcBef>
                <a:spcPts val="1600"/>
              </a:spcBef>
              <a:spcAft>
                <a:spcPts val="0"/>
              </a:spcAft>
              <a:buSzPts val="1200"/>
              <a:buFont typeface="Arial"/>
              <a:buChar char="⚓️"/>
              <a:defRPr sz="1200">
                <a:solidFill>
                  <a:srgbClr val="022044"/>
                </a:solidFill>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61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2F2F2"/>
        </a:solidFill>
        <a:effectLst/>
      </p:bgPr>
    </p:bg>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04800" y="2285400"/>
            <a:ext cx="8534400" cy="57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28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F2F2"/>
        </a:soli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2263988"/>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28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9" name="Google Shape;69;p1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2F2F2"/>
        </a:solid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8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2" name="Google Shape;72;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200"/>
              <a:buNone/>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3" name="Google Shape;73;p19"/>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2F2F2"/>
        </a:solid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304800" y="2205258"/>
            <a:ext cx="6553200" cy="738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6" name="Google Shape;76;p20"/>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2F2F2"/>
        </a:solidFill>
        <a:effectLst/>
      </p:bgPr>
    </p:bg>
    <p:spTree>
      <p:nvGrpSpPr>
        <p:cNvPr id="1"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1"/>
          <p:cNvSpPr txBox="1">
            <a:spLocks noGrp="1"/>
          </p:cNvSpPr>
          <p:nvPr>
            <p:ph type="title"/>
          </p:nvPr>
        </p:nvSpPr>
        <p:spPr>
          <a:xfrm>
            <a:off x="304800" y="1233175"/>
            <a:ext cx="40059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28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0" name="Google Shape;80;p21"/>
          <p:cNvSpPr txBox="1">
            <a:spLocks noGrp="1"/>
          </p:cNvSpPr>
          <p:nvPr>
            <p:ph type="subTitle" idx="1"/>
          </p:nvPr>
        </p:nvSpPr>
        <p:spPr>
          <a:xfrm>
            <a:off x="304800" y="2803075"/>
            <a:ext cx="40059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a:solidFill>
                  <a:srgbClr val="65758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21"/>
          <p:cNvSpPr txBox="1">
            <a:spLocks noGrp="1"/>
          </p:cNvSpPr>
          <p:nvPr>
            <p:ph type="body" idx="2"/>
          </p:nvPr>
        </p:nvSpPr>
        <p:spPr>
          <a:xfrm>
            <a:off x="4876800" y="663694"/>
            <a:ext cx="3962400" cy="38160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2" name="Google Shape;82;p2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ctrTitle"/>
          </p:nvPr>
        </p:nvSpPr>
        <p:spPr>
          <a:xfrm>
            <a:off x="311700"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2800">
                <a:solidFill>
                  <a:schemeClr val="lt1"/>
                </a:solidFill>
                <a:latin typeface="Arial"/>
                <a:ea typeface="Arial"/>
                <a:cs typeface="Arial"/>
                <a:sym typeface="Aria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85" name="Google Shape;85;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solidFill>
                  <a:schemeClr val="accent1"/>
                </a:solidFill>
                <a:latin typeface="Arial"/>
                <a:ea typeface="Arial"/>
                <a:cs typeface="Arial"/>
                <a:sym typeface="Aria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main-page">
  <p:cSld name="blue-main-page">
    <p:bg>
      <p:bgPr>
        <a:solidFill>
          <a:schemeClr val="lt1"/>
        </a:solidFill>
        <a:effectLst/>
      </p:bgPr>
    </p:bg>
    <p:spTree>
      <p:nvGrpSpPr>
        <p:cNvPr id="1" name="Shape 89"/>
        <p:cNvGrpSpPr/>
        <p:nvPr/>
      </p:nvGrpSpPr>
      <p:grpSpPr>
        <a:xfrm>
          <a:off x="0" y="0"/>
          <a:ext cx="0" cy="0"/>
          <a:chOff x="0" y="0"/>
          <a:chExt cx="0" cy="0"/>
        </a:xfrm>
      </p:grpSpPr>
      <p:sp>
        <p:nvSpPr>
          <p:cNvPr id="90" name="Google Shape;90;p24"/>
          <p:cNvSpPr txBox="1">
            <a:spLocks noGrp="1"/>
          </p:cNvSpPr>
          <p:nvPr>
            <p:ph type="body" idx="1"/>
          </p:nvPr>
        </p:nvSpPr>
        <p:spPr>
          <a:xfrm>
            <a:off x="151102" y="1205284"/>
            <a:ext cx="8511900" cy="9810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3000"/>
              <a:buFont typeface="Arial"/>
              <a:buNone/>
              <a:defRPr sz="3000" b="1" i="0" u="none" strike="noStrike" cap="none">
                <a:solidFill>
                  <a:srgbClr val="FFFFFF"/>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91" name="Google Shape;91;p24"/>
          <p:cNvSpPr txBox="1">
            <a:spLocks noGrp="1"/>
          </p:cNvSpPr>
          <p:nvPr>
            <p:ph type="body" idx="2"/>
          </p:nvPr>
        </p:nvSpPr>
        <p:spPr>
          <a:xfrm>
            <a:off x="2021049" y="2624598"/>
            <a:ext cx="5101800" cy="7548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800"/>
              <a:buFont typeface="Arial"/>
              <a:buNone/>
              <a:defRPr sz="1800" b="0" i="0" u="none" strike="noStrike" cap="none">
                <a:solidFill>
                  <a:srgbClr val="81D2EF"/>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92" name="Google Shape;92;p24" descr="horizontal blancoMesa de trabajo 1@2x.png"/>
          <p:cNvPicPr preferRelativeResize="0"/>
          <p:nvPr/>
        </p:nvPicPr>
        <p:blipFill rotWithShape="1">
          <a:blip r:embed="rId2">
            <a:alphaModFix/>
          </a:blip>
          <a:srcRect/>
          <a:stretch/>
        </p:blipFill>
        <p:spPr>
          <a:xfrm>
            <a:off x="3496026" y="3955491"/>
            <a:ext cx="2151899" cy="889875"/>
          </a:xfrm>
          <a:prstGeom prst="rect">
            <a:avLst/>
          </a:prstGeom>
          <a:noFill/>
          <a:ln>
            <a:noFill/>
          </a:ln>
        </p:spPr>
      </p:pic>
      <p:cxnSp>
        <p:nvCxnSpPr>
          <p:cNvPr id="93" name="Google Shape;93;p24"/>
          <p:cNvCxnSpPr/>
          <p:nvPr/>
        </p:nvCxnSpPr>
        <p:spPr>
          <a:xfrm>
            <a:off x="600455" y="2433046"/>
            <a:ext cx="8062500" cy="0"/>
          </a:xfrm>
          <a:prstGeom prst="straightConnector1">
            <a:avLst/>
          </a:prstGeom>
          <a:noFill/>
          <a:ln w="9525" cap="flat" cmpd="sng">
            <a:solidFill>
              <a:srgbClr val="CEEBFB"/>
            </a:solidFill>
            <a:prstDash val="solid"/>
            <a:bevel/>
            <a:headEnd type="none" w="sm" len="sm"/>
            <a:tailEnd type="none" w="sm" len="sm"/>
          </a:ln>
        </p:spPr>
      </p:cxnSp>
      <p:sp>
        <p:nvSpPr>
          <p:cNvPr id="94" name="Google Shape;94;p24"/>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Copyright 2019 Docker, Inc.</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ght-content">
  <p:cSld name="light-content">
    <p:bg>
      <p:bgPr>
        <a:solidFill>
          <a:srgbClr val="FFFFFF"/>
        </a:solidFill>
        <a:effectLst/>
      </p:bgPr>
    </p:bg>
    <p:spTree>
      <p:nvGrpSpPr>
        <p:cNvPr id="1" name="Shape 95"/>
        <p:cNvGrpSpPr/>
        <p:nvPr/>
      </p:nvGrpSpPr>
      <p:grpSpPr>
        <a:xfrm>
          <a:off x="0" y="0"/>
          <a:ext cx="0" cy="0"/>
          <a:chOff x="0" y="0"/>
          <a:chExt cx="0" cy="0"/>
        </a:xfrm>
      </p:grpSpPr>
      <p:sp>
        <p:nvSpPr>
          <p:cNvPr id="96" name="Google Shape;96;p25"/>
          <p:cNvSpPr/>
          <p:nvPr/>
        </p:nvSpPr>
        <p:spPr>
          <a:xfrm>
            <a:off x="-10520" y="-15240"/>
            <a:ext cx="9165300" cy="102900"/>
          </a:xfrm>
          <a:prstGeom prst="rect">
            <a:avLst/>
          </a:prstGeom>
          <a:solidFill>
            <a:srgbClr val="0195E6"/>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7" name="Google Shape;97;p25" descr="moby_colorMesa de trabajo 1@2x.png"/>
          <p:cNvPicPr preferRelativeResize="0"/>
          <p:nvPr/>
        </p:nvPicPr>
        <p:blipFill rotWithShape="1">
          <a:blip r:embed="rId2">
            <a:alphaModFix/>
          </a:blip>
          <a:srcRect/>
          <a:stretch/>
        </p:blipFill>
        <p:spPr>
          <a:xfrm>
            <a:off x="8052292" y="4264572"/>
            <a:ext cx="931724" cy="801900"/>
          </a:xfrm>
          <a:prstGeom prst="rect">
            <a:avLst/>
          </a:prstGeom>
          <a:noFill/>
          <a:ln>
            <a:noFill/>
          </a:ln>
        </p:spPr>
      </p:pic>
      <p:sp>
        <p:nvSpPr>
          <p:cNvPr id="98" name="Google Shape;98;p25"/>
          <p:cNvSpPr txBox="1">
            <a:spLocks noGrp="1"/>
          </p:cNvSpPr>
          <p:nvPr>
            <p:ph type="title"/>
          </p:nvPr>
        </p:nvSpPr>
        <p:spPr>
          <a:xfrm>
            <a:off x="227955" y="276194"/>
            <a:ext cx="8487300" cy="490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2F474F"/>
              </a:buClr>
              <a:buSzPts val="1800"/>
              <a:buFont typeface="Arial"/>
              <a:buNone/>
              <a:defRPr sz="1800" b="1" i="0" u="none" strike="noStrike" cap="none">
                <a:solidFill>
                  <a:srgbClr val="2F474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99" name="Google Shape;99;p25"/>
          <p:cNvSpPr txBox="1">
            <a:spLocks noGrp="1"/>
          </p:cNvSpPr>
          <p:nvPr>
            <p:ph type="body" idx="1"/>
          </p:nvPr>
        </p:nvSpPr>
        <p:spPr>
          <a:xfrm>
            <a:off x="227953" y="892800"/>
            <a:ext cx="8487300" cy="395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2F474F"/>
              </a:buClr>
              <a:buSzPts val="1800"/>
              <a:buFont typeface="Arial"/>
              <a:buChar char="•"/>
              <a:defRPr sz="1800" b="0" i="0" u="none" strike="noStrike" cap="none">
                <a:solidFill>
                  <a:srgbClr val="2F474F"/>
                </a:solidFill>
                <a:latin typeface="Arial"/>
                <a:ea typeface="Arial"/>
                <a:cs typeface="Arial"/>
                <a:sym typeface="Arial"/>
              </a:defRPr>
            </a:lvl1pPr>
            <a:lvl2pPr marL="914400" marR="0" lvl="1" indent="-300037" algn="l" rtl="0">
              <a:lnSpc>
                <a:spcPct val="100000"/>
              </a:lnSpc>
              <a:spcBef>
                <a:spcPts val="450"/>
              </a:spcBef>
              <a:spcAft>
                <a:spcPts val="0"/>
              </a:spcAft>
              <a:buClr>
                <a:srgbClr val="2F474F"/>
              </a:buClr>
              <a:buSzPts val="1125"/>
              <a:buFont typeface="Arial"/>
              <a:buChar char="−"/>
              <a:defRPr sz="1800" b="0" i="0" u="none" strike="noStrike" cap="none">
                <a:solidFill>
                  <a:srgbClr val="2F474F"/>
                </a:solidFill>
                <a:latin typeface="Arial"/>
                <a:ea typeface="Arial"/>
                <a:cs typeface="Arial"/>
                <a:sym typeface="Arial"/>
              </a:defRPr>
            </a:lvl2pPr>
            <a:lvl3pPr marL="1371600" marR="0" lvl="2"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cker-blue-bar">
  <p:cSld name="docker-blue-bar">
    <p:bg>
      <p:bgPr>
        <a:solidFill>
          <a:srgbClr val="FFFFFF"/>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body" idx="1"/>
          </p:nvPr>
        </p:nvSpPr>
        <p:spPr>
          <a:xfrm>
            <a:off x="227953" y="1256698"/>
            <a:ext cx="8487300" cy="359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rgbClr val="2F474F"/>
              </a:buClr>
              <a:buSzPts val="2400"/>
              <a:buFont typeface="Arial"/>
              <a:buChar char="•"/>
              <a:defRPr sz="1800" b="0" i="0" u="none" strike="noStrike" cap="none">
                <a:solidFill>
                  <a:srgbClr val="2F474F"/>
                </a:solidFill>
                <a:latin typeface="Arial"/>
                <a:ea typeface="Arial"/>
                <a:cs typeface="Arial"/>
                <a:sym typeface="Arial"/>
              </a:defRPr>
            </a:lvl1pPr>
            <a:lvl2pPr marL="914400" marR="0" lvl="1" indent="-323850" algn="l" rtl="0">
              <a:lnSpc>
                <a:spcPct val="100000"/>
              </a:lnSpc>
              <a:spcBef>
                <a:spcPts val="525"/>
              </a:spcBef>
              <a:spcAft>
                <a:spcPts val="0"/>
              </a:spcAft>
              <a:buClr>
                <a:srgbClr val="2F474F"/>
              </a:buClr>
              <a:buSzPts val="1500"/>
              <a:buFont typeface="Arial"/>
              <a:buChar char="−"/>
              <a:defRPr sz="1800" b="0" i="0" u="none" strike="noStrike" cap="none">
                <a:solidFill>
                  <a:srgbClr val="2F474F"/>
                </a:solidFill>
                <a:latin typeface="Arial"/>
                <a:ea typeface="Arial"/>
                <a:cs typeface="Arial"/>
                <a:sym typeface="Arial"/>
              </a:defRPr>
            </a:lvl2pPr>
            <a:lvl3pPr marL="1371600" marR="0" lvl="2" indent="-349250" algn="l" rtl="0">
              <a:lnSpc>
                <a:spcPct val="100000"/>
              </a:lnSpc>
              <a:spcBef>
                <a:spcPts val="525"/>
              </a:spcBef>
              <a:spcAft>
                <a:spcPts val="0"/>
              </a:spcAft>
              <a:buClr>
                <a:srgbClr val="2F474F"/>
              </a:buClr>
              <a:buSzPts val="1900"/>
              <a:buFont typeface="Noto Sans Symbols"/>
              <a:buChar char="▪"/>
              <a:defRPr sz="1800" b="0" i="0" u="none" strike="noStrike" cap="none">
                <a:solidFill>
                  <a:srgbClr val="2F474F"/>
                </a:solidFill>
                <a:latin typeface="Arial"/>
                <a:ea typeface="Arial"/>
                <a:cs typeface="Arial"/>
                <a:sym typeface="Arial"/>
              </a:defRPr>
            </a:lvl3pPr>
            <a:lvl4pPr marL="1828800" marR="0" lvl="3" indent="-349250" algn="l" rtl="0">
              <a:lnSpc>
                <a:spcPct val="100000"/>
              </a:lnSpc>
              <a:spcBef>
                <a:spcPts val="525"/>
              </a:spcBef>
              <a:spcAft>
                <a:spcPts val="0"/>
              </a:spcAft>
              <a:buClr>
                <a:srgbClr val="2F474F"/>
              </a:buClr>
              <a:buSzPts val="1900"/>
              <a:buFont typeface="Noto Sans Symbols"/>
              <a:buChar char="▪"/>
              <a:defRPr sz="1800" b="0" i="0" u="none" strike="noStrike" cap="none">
                <a:solidFill>
                  <a:srgbClr val="2F474F"/>
                </a:solidFill>
                <a:latin typeface="Arial"/>
                <a:ea typeface="Arial"/>
                <a:cs typeface="Arial"/>
                <a:sym typeface="Arial"/>
              </a:defRPr>
            </a:lvl4pPr>
            <a:lvl5pPr marL="2286000" marR="0" lvl="4" indent="-349250" algn="l" rtl="0">
              <a:lnSpc>
                <a:spcPct val="100000"/>
              </a:lnSpc>
              <a:spcBef>
                <a:spcPts val="1200"/>
              </a:spcBef>
              <a:spcAft>
                <a:spcPts val="0"/>
              </a:spcAft>
              <a:buClr>
                <a:srgbClr val="2F474F"/>
              </a:buClr>
              <a:buSzPts val="1900"/>
              <a:buFont typeface="Noto Sans Symbols"/>
              <a:buChar char="▪"/>
              <a:defRPr sz="1800" b="0" i="0" u="none" strike="noStrike" cap="none">
                <a:solidFill>
                  <a:srgbClr val="2F474F"/>
                </a:solidFill>
                <a:latin typeface="Arial"/>
                <a:ea typeface="Arial"/>
                <a:cs typeface="Arial"/>
                <a:sym typeface="Arial"/>
              </a:defRPr>
            </a:lvl5pPr>
            <a:lvl6pPr marL="2743200" marR="0" lvl="5" indent="-431800" algn="l" rtl="0">
              <a:lnSpc>
                <a:spcPct val="237500"/>
              </a:lnSpc>
              <a:spcBef>
                <a:spcPts val="120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6pPr>
            <a:lvl7pPr marL="3200400" marR="0" lvl="6"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7pPr>
            <a:lvl8pPr marL="3657600" marR="0" lvl="7"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8pPr>
            <a:lvl9pPr marL="4114800" marR="0" lvl="8"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02" name="Google Shape;102;p26"/>
          <p:cNvSpPr txBox="1">
            <a:spLocks noGrp="1"/>
          </p:cNvSpPr>
          <p:nvPr>
            <p:ph type="title"/>
          </p:nvPr>
        </p:nvSpPr>
        <p:spPr>
          <a:xfrm>
            <a:off x="227954" y="276194"/>
            <a:ext cx="8487300" cy="490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2F474F"/>
              </a:buClr>
              <a:buSzPts val="2400"/>
              <a:buFont typeface="Arial"/>
              <a:buNone/>
              <a:defRPr sz="1800" b="1" i="0" u="none" strike="noStrike" cap="none">
                <a:solidFill>
                  <a:srgbClr val="2F474F"/>
                </a:solidFill>
                <a:latin typeface="Arial"/>
                <a:ea typeface="Arial"/>
                <a:cs typeface="Arial"/>
                <a:sym typeface="Arial"/>
              </a:defRPr>
            </a:lvl1pPr>
            <a:lvl2pPr marR="0" lvl="1"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3200"/>
              <a:buFont typeface="Arial"/>
              <a:buNone/>
              <a:defRPr sz="2400" b="0" i="0" u="none" strike="noStrike" cap="none">
                <a:solidFill>
                  <a:srgbClr val="0095E5"/>
                </a:solidFill>
                <a:latin typeface="Arial"/>
                <a:ea typeface="Arial"/>
                <a:cs typeface="Arial"/>
                <a:sym typeface="Arial"/>
              </a:defRPr>
            </a:lvl9pPr>
          </a:lstStyle>
          <a:p>
            <a:endParaRPr/>
          </a:p>
        </p:txBody>
      </p:sp>
      <p:sp>
        <p:nvSpPr>
          <p:cNvPr id="103" name="Google Shape;103;p26"/>
          <p:cNvSpPr txBox="1">
            <a:spLocks noGrp="1"/>
          </p:cNvSpPr>
          <p:nvPr>
            <p:ph type="body" idx="2"/>
          </p:nvPr>
        </p:nvSpPr>
        <p:spPr>
          <a:xfrm>
            <a:off x="227953" y="766446"/>
            <a:ext cx="8486700" cy="32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5"/>
              </a:buClr>
              <a:buSzPts val="2100"/>
              <a:buFont typeface="Arial"/>
              <a:buNone/>
              <a:defRPr sz="1575" b="0" i="0" u="none" strike="noStrike" cap="none">
                <a:solidFill>
                  <a:srgbClr val="0095E5"/>
                </a:solidFill>
                <a:latin typeface="Arial"/>
                <a:ea typeface="Arial"/>
                <a:cs typeface="Arial"/>
                <a:sym typeface="Arial"/>
              </a:defRPr>
            </a:lvl1pPr>
            <a:lvl2pPr marL="914400" marR="0" lvl="1" indent="-431800" algn="l" rtl="0">
              <a:lnSpc>
                <a:spcPct val="1000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2pPr>
            <a:lvl3pPr marL="1371600" marR="0" lvl="2" indent="-431800" algn="l" rtl="0">
              <a:lnSpc>
                <a:spcPct val="1000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3pPr>
            <a:lvl4pPr marL="1828800" marR="0" lvl="3" indent="-431800" algn="l" rtl="0">
              <a:lnSpc>
                <a:spcPct val="1000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4pPr>
            <a:lvl5pPr marL="2286000" marR="0" lvl="4" indent="-431800" algn="l" rtl="0">
              <a:lnSpc>
                <a:spcPct val="1000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5pPr>
            <a:lvl6pPr marL="2743200" marR="0" lvl="5"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6pPr>
            <a:lvl7pPr marL="3200400" marR="0" lvl="6"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7pPr>
            <a:lvl8pPr marL="3657600" marR="0" lvl="7"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8pPr>
            <a:lvl9pPr marL="4114800" marR="0" lvl="8" indent="-431800" algn="l" rtl="0">
              <a:lnSpc>
                <a:spcPct val="237500"/>
              </a:lnSpc>
              <a:spcBef>
                <a:spcPts val="0"/>
              </a:spcBef>
              <a:spcAft>
                <a:spcPts val="0"/>
              </a:spcAft>
              <a:buClr>
                <a:schemeClr val="accent5"/>
              </a:buClr>
              <a:buSzPts val="32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104" name="Google Shape;104;p26"/>
          <p:cNvPicPr preferRelativeResize="0"/>
          <p:nvPr/>
        </p:nvPicPr>
        <p:blipFill rotWithShape="1">
          <a:blip r:embed="rId2">
            <a:alphaModFix/>
          </a:blip>
          <a:srcRect/>
          <a:stretch/>
        </p:blipFill>
        <p:spPr>
          <a:xfrm>
            <a:off x="8226919" y="4442101"/>
            <a:ext cx="856350" cy="6754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ue-end">
  <p:cSld name="blue-end">
    <p:bg>
      <p:bgPr>
        <a:solidFill>
          <a:schemeClr val="lt1"/>
        </a:solidFill>
        <a:effectLst/>
      </p:bgPr>
    </p:bg>
    <p:spTree>
      <p:nvGrpSpPr>
        <p:cNvPr id="1" name="Shape 105"/>
        <p:cNvGrpSpPr/>
        <p:nvPr/>
      </p:nvGrpSpPr>
      <p:grpSpPr>
        <a:xfrm>
          <a:off x="0" y="0"/>
          <a:ext cx="0" cy="0"/>
          <a:chOff x="0" y="0"/>
          <a:chExt cx="0" cy="0"/>
        </a:xfrm>
      </p:grpSpPr>
      <p:sp>
        <p:nvSpPr>
          <p:cNvPr id="106" name="Google Shape;106;p27"/>
          <p:cNvSpPr/>
          <p:nvPr/>
        </p:nvSpPr>
        <p:spPr>
          <a:xfrm>
            <a:off x="3313586" y="2818991"/>
            <a:ext cx="2516700" cy="6849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656"/>
              <a:buFont typeface="Arial"/>
              <a:buNone/>
            </a:pPr>
            <a:r>
              <a:rPr lang="en" sz="2625" b="1" i="0" u="none" strike="noStrike" cap="none">
                <a:solidFill>
                  <a:srgbClr val="FFFFFF"/>
                </a:solidFill>
                <a:latin typeface="Arial"/>
                <a:ea typeface="Arial"/>
                <a:cs typeface="Arial"/>
                <a:sym typeface="Arial"/>
              </a:rPr>
              <a:t>THANK YOU :)</a:t>
            </a:r>
            <a:endParaRPr sz="1400" b="0" i="0" u="none" strike="noStrike" cap="none">
              <a:solidFill>
                <a:srgbClr val="000000"/>
              </a:solidFill>
              <a:latin typeface="Arial"/>
              <a:ea typeface="Arial"/>
              <a:cs typeface="Arial"/>
              <a:sym typeface="Arial"/>
            </a:endParaRPr>
          </a:p>
        </p:txBody>
      </p:sp>
      <p:pic>
        <p:nvPicPr>
          <p:cNvPr id="107" name="Google Shape;107;p27" descr="mono-vertMesa de trabajo 1@2x.png"/>
          <p:cNvPicPr preferRelativeResize="0"/>
          <p:nvPr/>
        </p:nvPicPr>
        <p:blipFill rotWithShape="1">
          <a:blip r:embed="rId2">
            <a:alphaModFix/>
          </a:blip>
          <a:srcRect/>
          <a:stretch/>
        </p:blipFill>
        <p:spPr>
          <a:xfrm>
            <a:off x="3669504" y="965796"/>
            <a:ext cx="2095424" cy="1803375"/>
          </a:xfrm>
          <a:prstGeom prst="rect">
            <a:avLst/>
          </a:prstGeom>
          <a:noFill/>
          <a:ln>
            <a:noFill/>
          </a:ln>
        </p:spPr>
      </p:pic>
      <p:sp>
        <p:nvSpPr>
          <p:cNvPr id="108" name="Google Shape;108;p27"/>
          <p:cNvSpPr txBox="1">
            <a:spLocks noGrp="1"/>
          </p:cNvSpPr>
          <p:nvPr>
            <p:ph type="body" idx="1"/>
          </p:nvPr>
        </p:nvSpPr>
        <p:spPr>
          <a:xfrm>
            <a:off x="3669504" y="3553709"/>
            <a:ext cx="1787100" cy="3573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350"/>
              <a:buFont typeface="Arial"/>
              <a:buNone/>
              <a:defRPr sz="1350" b="0" i="0" u="none" strike="noStrike" cap="none">
                <a:solidFill>
                  <a:srgbClr val="FFFFFF"/>
                </a:solidFill>
                <a:latin typeface="Arial"/>
                <a:ea typeface="Arial"/>
                <a:cs typeface="Arial"/>
                <a:sym typeface="Arial"/>
              </a:defRPr>
            </a:lvl1pPr>
            <a:lvl2pPr marL="914400" marR="0" lvl="1"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2pPr>
            <a:lvl3pPr marL="1371600" marR="0" lvl="2"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3pPr>
            <a:lvl4pPr marL="1828800" marR="0" lvl="3"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4pPr>
            <a:lvl5pPr marL="2286000" marR="0" lvl="4"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main-page">
  <p:cSld name="light-main-page">
    <p:bg>
      <p:bgPr>
        <a:solidFill>
          <a:srgbClr val="FFFFFF"/>
        </a:solidFill>
        <a:effectLst/>
      </p:bgPr>
    </p:bg>
    <p:spTree>
      <p:nvGrpSpPr>
        <p:cNvPr id="1" name="Shape 109"/>
        <p:cNvGrpSpPr/>
        <p:nvPr/>
      </p:nvGrpSpPr>
      <p:grpSpPr>
        <a:xfrm>
          <a:off x="0" y="0"/>
          <a:ext cx="0" cy="0"/>
          <a:chOff x="0" y="0"/>
          <a:chExt cx="0" cy="0"/>
        </a:xfrm>
      </p:grpSpPr>
      <p:sp>
        <p:nvSpPr>
          <p:cNvPr id="110" name="Google Shape;110;p28"/>
          <p:cNvSpPr txBox="1">
            <a:spLocks noGrp="1"/>
          </p:cNvSpPr>
          <p:nvPr>
            <p:ph type="body" idx="1"/>
          </p:nvPr>
        </p:nvSpPr>
        <p:spPr>
          <a:xfrm>
            <a:off x="253782" y="397781"/>
            <a:ext cx="8511900" cy="9810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accent5"/>
              </a:buClr>
              <a:buSzPts val="3300"/>
              <a:buFont typeface="Arial"/>
              <a:buNone/>
              <a:defRPr sz="3300" b="1" i="0" u="none" strike="noStrike" cap="none">
                <a:solidFill>
                  <a:srgbClr val="2F474F"/>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11" name="Google Shape;111;p28"/>
          <p:cNvSpPr txBox="1">
            <a:spLocks noGrp="1"/>
          </p:cNvSpPr>
          <p:nvPr>
            <p:ph type="body" idx="2"/>
          </p:nvPr>
        </p:nvSpPr>
        <p:spPr>
          <a:xfrm>
            <a:off x="253782" y="1552158"/>
            <a:ext cx="5101800" cy="754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accent5"/>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112" name="Google Shape;112;p28" descr="colorMesa de trabajo 1@2x.png"/>
          <p:cNvPicPr preferRelativeResize="0"/>
          <p:nvPr/>
        </p:nvPicPr>
        <p:blipFill rotWithShape="1">
          <a:blip r:embed="rId2">
            <a:alphaModFix/>
          </a:blip>
          <a:srcRect/>
          <a:stretch/>
        </p:blipFill>
        <p:spPr>
          <a:xfrm>
            <a:off x="7608478" y="3896591"/>
            <a:ext cx="1242383" cy="106920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light-end">
  <p:cSld name="light-end">
    <p:bg>
      <p:bgPr>
        <a:solidFill>
          <a:srgbClr val="FFFFFF"/>
        </a:solidFill>
        <a:effectLst/>
      </p:bgPr>
    </p:bg>
    <p:spTree>
      <p:nvGrpSpPr>
        <p:cNvPr id="1" name="Shape 113"/>
        <p:cNvGrpSpPr/>
        <p:nvPr/>
      </p:nvGrpSpPr>
      <p:grpSpPr>
        <a:xfrm>
          <a:off x="0" y="0"/>
          <a:ext cx="0" cy="0"/>
          <a:chOff x="0" y="0"/>
          <a:chExt cx="0" cy="0"/>
        </a:xfrm>
      </p:grpSpPr>
      <p:grpSp>
        <p:nvGrpSpPr>
          <p:cNvPr id="114" name="Google Shape;114;p29"/>
          <p:cNvGrpSpPr/>
          <p:nvPr/>
        </p:nvGrpSpPr>
        <p:grpSpPr>
          <a:xfrm>
            <a:off x="3313586" y="965796"/>
            <a:ext cx="2516850" cy="2538094"/>
            <a:chOff x="4418114" y="1287728"/>
            <a:chExt cx="3355800" cy="3384126"/>
          </a:xfrm>
        </p:grpSpPr>
        <p:pic>
          <p:nvPicPr>
            <p:cNvPr id="115" name="Google Shape;115;p29" descr="moby_colorMesa de trabajo 1@2x.png"/>
            <p:cNvPicPr preferRelativeResize="0"/>
            <p:nvPr/>
          </p:nvPicPr>
          <p:blipFill rotWithShape="1">
            <a:blip r:embed="rId2">
              <a:alphaModFix/>
            </a:blip>
            <a:srcRect/>
            <a:stretch/>
          </p:blipFill>
          <p:spPr>
            <a:xfrm>
              <a:off x="4699051" y="1287728"/>
              <a:ext cx="2793899" cy="2404500"/>
            </a:xfrm>
            <a:prstGeom prst="rect">
              <a:avLst/>
            </a:prstGeom>
            <a:noFill/>
            <a:ln>
              <a:noFill/>
            </a:ln>
          </p:spPr>
        </p:pic>
        <p:sp>
          <p:nvSpPr>
            <p:cNvPr id="116" name="Google Shape;116;p29"/>
            <p:cNvSpPr/>
            <p:nvPr/>
          </p:nvSpPr>
          <p:spPr>
            <a:xfrm>
              <a:off x="4418114" y="3758654"/>
              <a:ext cx="3355800" cy="91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656"/>
                <a:buFont typeface="Arial"/>
                <a:buNone/>
              </a:pPr>
              <a:r>
                <a:rPr lang="en" sz="2625" b="1" i="0" u="none" strike="noStrike" cap="none">
                  <a:solidFill>
                    <a:schemeClr val="accent2"/>
                  </a:solidFill>
                  <a:latin typeface="Arial"/>
                  <a:ea typeface="Arial"/>
                  <a:cs typeface="Arial"/>
                  <a:sym typeface="Arial"/>
                </a:rPr>
                <a:t>THANK YOU :)</a:t>
              </a:r>
              <a:endParaRPr sz="1400" b="0" i="0" u="none" strike="noStrike" cap="none">
                <a:solidFill>
                  <a:srgbClr val="000000"/>
                </a:solidFill>
                <a:latin typeface="Arial"/>
                <a:ea typeface="Arial"/>
                <a:cs typeface="Arial"/>
                <a:sym typeface="Arial"/>
              </a:endParaRPr>
            </a:p>
          </p:txBody>
        </p:sp>
      </p:grpSp>
      <p:sp>
        <p:nvSpPr>
          <p:cNvPr id="117" name="Google Shape;117;p29"/>
          <p:cNvSpPr txBox="1">
            <a:spLocks noGrp="1"/>
          </p:cNvSpPr>
          <p:nvPr>
            <p:ph type="body" idx="1"/>
          </p:nvPr>
        </p:nvSpPr>
        <p:spPr>
          <a:xfrm>
            <a:off x="3678436" y="3553709"/>
            <a:ext cx="1787100" cy="3573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350"/>
              <a:buFont typeface="Arial"/>
              <a:buNone/>
              <a:defRPr sz="1350" b="0" i="0" u="none" strike="noStrike" cap="none">
                <a:solidFill>
                  <a:schemeClr val="accent2"/>
                </a:solidFill>
                <a:latin typeface="Arial"/>
                <a:ea typeface="Arial"/>
                <a:cs typeface="Arial"/>
                <a:sym typeface="Arial"/>
              </a:defRPr>
            </a:lvl1pPr>
            <a:lvl2pPr marL="914400" marR="0" lvl="1"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2pPr>
            <a:lvl3pPr marL="1371600" marR="0" lvl="2"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3pPr>
            <a:lvl4pPr marL="1828800" marR="0" lvl="3"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4pPr>
            <a:lvl5pPr marL="2286000" marR="0" lvl="4"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ue-content">
  <p:cSld name="blue-content">
    <p:bg>
      <p:bgPr>
        <a:solidFill>
          <a:schemeClr val="lt1"/>
        </a:solidFill>
        <a:effectLst/>
      </p:bgPr>
    </p:bg>
    <p:spTree>
      <p:nvGrpSpPr>
        <p:cNvPr id="1" name="Shape 118"/>
        <p:cNvGrpSpPr/>
        <p:nvPr/>
      </p:nvGrpSpPr>
      <p:grpSpPr>
        <a:xfrm>
          <a:off x="0" y="0"/>
          <a:ext cx="0" cy="0"/>
          <a:chOff x="0" y="0"/>
          <a:chExt cx="0" cy="0"/>
        </a:xfrm>
      </p:grpSpPr>
      <p:pic>
        <p:nvPicPr>
          <p:cNvPr id="119" name="Google Shape;119;p30" descr="mono-vertMesa de trabajo 1@2x.png"/>
          <p:cNvPicPr preferRelativeResize="0"/>
          <p:nvPr/>
        </p:nvPicPr>
        <p:blipFill rotWithShape="1">
          <a:blip r:embed="rId2">
            <a:alphaModFix/>
          </a:blip>
          <a:srcRect/>
          <a:stretch/>
        </p:blipFill>
        <p:spPr>
          <a:xfrm>
            <a:off x="8103174" y="4311302"/>
            <a:ext cx="888074" cy="764325"/>
          </a:xfrm>
          <a:prstGeom prst="rect">
            <a:avLst/>
          </a:prstGeom>
          <a:noFill/>
          <a:ln>
            <a:noFill/>
          </a:ln>
        </p:spPr>
      </p:pic>
      <p:sp>
        <p:nvSpPr>
          <p:cNvPr id="120" name="Google Shape;120;p30"/>
          <p:cNvSpPr txBox="1">
            <a:spLocks noGrp="1"/>
          </p:cNvSpPr>
          <p:nvPr>
            <p:ph type="title"/>
          </p:nvPr>
        </p:nvSpPr>
        <p:spPr>
          <a:xfrm>
            <a:off x="227955" y="276194"/>
            <a:ext cx="8487300" cy="481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121" name="Google Shape;121;p30"/>
          <p:cNvSpPr txBox="1">
            <a:spLocks noGrp="1"/>
          </p:cNvSpPr>
          <p:nvPr>
            <p:ph type="body" idx="1"/>
          </p:nvPr>
        </p:nvSpPr>
        <p:spPr>
          <a:xfrm>
            <a:off x="227954" y="892800"/>
            <a:ext cx="8487300" cy="395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1pPr>
            <a:lvl2pPr marL="914400" marR="0" lvl="1" indent="-300037" algn="l" rtl="0">
              <a:lnSpc>
                <a:spcPct val="100000"/>
              </a:lnSpc>
              <a:spcBef>
                <a:spcPts val="450"/>
              </a:spcBef>
              <a:spcAft>
                <a:spcPts val="0"/>
              </a:spcAft>
              <a:buClr>
                <a:srgbClr val="FFFFFF"/>
              </a:buClr>
              <a:buSzPts val="1125"/>
              <a:buFont typeface="Arial"/>
              <a:buChar char="−"/>
              <a:defRPr sz="1800" b="0" i="0" u="none" strike="noStrike" cap="none">
                <a:solidFill>
                  <a:srgbClr val="FFFFFF"/>
                </a:solidFill>
                <a:latin typeface="Arial"/>
                <a:ea typeface="Arial"/>
                <a:cs typeface="Arial"/>
                <a:sym typeface="Arial"/>
              </a:defRPr>
            </a:lvl2pPr>
            <a:lvl3pPr marL="1371600" marR="0" lvl="2" indent="-319087" algn="l" rtl="0">
              <a:lnSpc>
                <a:spcPct val="100000"/>
              </a:lnSpc>
              <a:spcBef>
                <a:spcPts val="450"/>
              </a:spcBef>
              <a:spcAft>
                <a:spcPts val="0"/>
              </a:spcAft>
              <a:buClr>
                <a:srgbClr val="FFFFFF"/>
              </a:buClr>
              <a:buSzPts val="1425"/>
              <a:buFont typeface="Noto Sans Symbols"/>
              <a:buChar char="▪"/>
              <a:defRPr sz="1800" b="0" i="0" u="none" strike="noStrike" cap="none">
                <a:solidFill>
                  <a:srgbClr val="FFFFFF"/>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22" name="Google Shape;122;p30"/>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Copyright 2019 Docker, Inc.</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ue-content-subtitle">
  <p:cSld name="blue-content-subtitle">
    <p:bg>
      <p:bgPr>
        <a:solidFill>
          <a:schemeClr val="lt1"/>
        </a:solidFill>
        <a:effectLst/>
      </p:bgPr>
    </p:bg>
    <p:spTree>
      <p:nvGrpSpPr>
        <p:cNvPr id="1" name="Shape 123"/>
        <p:cNvGrpSpPr/>
        <p:nvPr/>
      </p:nvGrpSpPr>
      <p:grpSpPr>
        <a:xfrm>
          <a:off x="0" y="0"/>
          <a:ext cx="0" cy="0"/>
          <a:chOff x="0" y="0"/>
          <a:chExt cx="0" cy="0"/>
        </a:xfrm>
      </p:grpSpPr>
      <p:sp>
        <p:nvSpPr>
          <p:cNvPr id="124" name="Google Shape;124;p31"/>
          <p:cNvSpPr txBox="1">
            <a:spLocks noGrp="1"/>
          </p:cNvSpPr>
          <p:nvPr>
            <p:ph type="body" idx="1"/>
          </p:nvPr>
        </p:nvSpPr>
        <p:spPr>
          <a:xfrm>
            <a:off x="227953" y="1238592"/>
            <a:ext cx="8487300" cy="3608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1pPr>
            <a:lvl2pPr marL="914400" marR="0" lvl="1" indent="-300037" algn="l" rtl="0">
              <a:lnSpc>
                <a:spcPct val="100000"/>
              </a:lnSpc>
              <a:spcBef>
                <a:spcPts val="450"/>
              </a:spcBef>
              <a:spcAft>
                <a:spcPts val="0"/>
              </a:spcAft>
              <a:buClr>
                <a:srgbClr val="FFFFFF"/>
              </a:buClr>
              <a:buSzPts val="1125"/>
              <a:buFont typeface="Arial"/>
              <a:buChar char="−"/>
              <a:defRPr sz="1800" b="0" i="0" u="none" strike="noStrike" cap="none">
                <a:solidFill>
                  <a:srgbClr val="FFFFFF"/>
                </a:solidFill>
                <a:latin typeface="Arial"/>
                <a:ea typeface="Arial"/>
                <a:cs typeface="Arial"/>
                <a:sym typeface="Arial"/>
              </a:defRPr>
            </a:lvl2pPr>
            <a:lvl3pPr marL="1371600" marR="0" lvl="2" indent="-319087" algn="l" rtl="0">
              <a:lnSpc>
                <a:spcPct val="100000"/>
              </a:lnSpc>
              <a:spcBef>
                <a:spcPts val="450"/>
              </a:spcBef>
              <a:spcAft>
                <a:spcPts val="0"/>
              </a:spcAft>
              <a:buClr>
                <a:srgbClr val="FFFFFF"/>
              </a:buClr>
              <a:buSzPts val="1425"/>
              <a:buFont typeface="Noto Sans Symbols"/>
              <a:buChar char="▪"/>
              <a:defRPr sz="1800" b="0" i="0" u="none" strike="noStrike" cap="none">
                <a:solidFill>
                  <a:srgbClr val="FFFFFF"/>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125" name="Google Shape;125;p31" descr="mono-vertMesa de trabajo 1@2x.png"/>
          <p:cNvPicPr preferRelativeResize="0"/>
          <p:nvPr/>
        </p:nvPicPr>
        <p:blipFill rotWithShape="1">
          <a:blip r:embed="rId2">
            <a:alphaModFix/>
          </a:blip>
          <a:srcRect/>
          <a:stretch/>
        </p:blipFill>
        <p:spPr>
          <a:xfrm>
            <a:off x="8103174" y="4311302"/>
            <a:ext cx="888074" cy="764325"/>
          </a:xfrm>
          <a:prstGeom prst="rect">
            <a:avLst/>
          </a:prstGeom>
          <a:noFill/>
          <a:ln>
            <a:noFill/>
          </a:ln>
        </p:spPr>
      </p:pic>
      <p:sp>
        <p:nvSpPr>
          <p:cNvPr id="126" name="Google Shape;126;p31"/>
          <p:cNvSpPr txBox="1">
            <a:spLocks noGrp="1"/>
          </p:cNvSpPr>
          <p:nvPr>
            <p:ph type="title"/>
          </p:nvPr>
        </p:nvSpPr>
        <p:spPr>
          <a:xfrm>
            <a:off x="227955" y="276194"/>
            <a:ext cx="8487300" cy="481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127" name="Google Shape;127;p31"/>
          <p:cNvSpPr txBox="1">
            <a:spLocks noGrp="1"/>
          </p:cNvSpPr>
          <p:nvPr>
            <p:ph type="body" idx="2"/>
          </p:nvPr>
        </p:nvSpPr>
        <p:spPr>
          <a:xfrm>
            <a:off x="227953" y="757391"/>
            <a:ext cx="8486700" cy="32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5"/>
              </a:buClr>
              <a:buSzPts val="1575"/>
              <a:buFont typeface="Arial"/>
              <a:buNone/>
              <a:defRPr sz="1575" b="0" i="0" u="none" strike="noStrike" cap="none">
                <a:solidFill>
                  <a:srgbClr val="FFFFFF"/>
                </a:solidFill>
                <a:latin typeface="Arial"/>
                <a:ea typeface="Arial"/>
                <a:cs typeface="Arial"/>
                <a:sym typeface="Arial"/>
              </a:defRPr>
            </a:lvl1pPr>
            <a:lvl2pPr marL="914400" marR="0" lvl="1"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2pPr>
            <a:lvl3pPr marL="1371600" marR="0" lvl="2"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3pPr>
            <a:lvl4pPr marL="1828800" marR="0" lvl="3"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4pPr>
            <a:lvl5pPr marL="2286000" marR="0" lvl="4"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28" name="Google Shape;128;p31"/>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Copyright 2019 Docker, Inc.</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oby-light-main page">
  <p:cSld name="moby-light-main page">
    <p:bg>
      <p:bgPr>
        <a:solidFill>
          <a:srgbClr val="FFFFFF"/>
        </a:solidFill>
        <a:effectLst/>
      </p:bgPr>
    </p:bg>
    <p:spTree>
      <p:nvGrpSpPr>
        <p:cNvPr id="1" name="Shape 129"/>
        <p:cNvGrpSpPr/>
        <p:nvPr/>
      </p:nvGrpSpPr>
      <p:grpSpPr>
        <a:xfrm>
          <a:off x="0" y="0"/>
          <a:ext cx="0" cy="0"/>
          <a:chOff x="0" y="0"/>
          <a:chExt cx="0" cy="0"/>
        </a:xfrm>
      </p:grpSpPr>
      <p:sp>
        <p:nvSpPr>
          <p:cNvPr id="130" name="Google Shape;130;p32"/>
          <p:cNvSpPr/>
          <p:nvPr/>
        </p:nvSpPr>
        <p:spPr>
          <a:xfrm>
            <a:off x="1" y="1"/>
            <a:ext cx="9144000" cy="137100"/>
          </a:xfrm>
          <a:prstGeom prst="rect">
            <a:avLst/>
          </a:prstGeom>
          <a:solidFill>
            <a:srgbClr val="101E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31" name="Google Shape;131;p32" descr="moby horMesa de trabajo 1@2x.png"/>
          <p:cNvPicPr preferRelativeResize="0"/>
          <p:nvPr/>
        </p:nvPicPr>
        <p:blipFill rotWithShape="1">
          <a:blip r:embed="rId2">
            <a:alphaModFix/>
          </a:blip>
          <a:srcRect/>
          <a:stretch/>
        </p:blipFill>
        <p:spPr>
          <a:xfrm>
            <a:off x="3835260" y="4423951"/>
            <a:ext cx="1454524" cy="516122"/>
          </a:xfrm>
          <a:prstGeom prst="rect">
            <a:avLst/>
          </a:prstGeom>
          <a:noFill/>
          <a:ln>
            <a:noFill/>
          </a:ln>
        </p:spPr>
      </p:pic>
      <p:sp>
        <p:nvSpPr>
          <p:cNvPr id="132" name="Google Shape;132;p32"/>
          <p:cNvSpPr txBox="1">
            <a:spLocks noGrp="1"/>
          </p:cNvSpPr>
          <p:nvPr>
            <p:ph type="body" idx="1"/>
          </p:nvPr>
        </p:nvSpPr>
        <p:spPr>
          <a:xfrm>
            <a:off x="253782" y="397781"/>
            <a:ext cx="8511900" cy="9810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accent5"/>
              </a:buClr>
              <a:buSzPts val="3300"/>
              <a:buFont typeface="Arial"/>
              <a:buNone/>
              <a:defRPr sz="3300" b="1" i="0" u="none" strike="noStrike" cap="none">
                <a:solidFill>
                  <a:srgbClr val="101E26"/>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33" name="Google Shape;133;p32"/>
          <p:cNvSpPr txBox="1">
            <a:spLocks noGrp="1"/>
          </p:cNvSpPr>
          <p:nvPr>
            <p:ph type="body" idx="2"/>
          </p:nvPr>
        </p:nvSpPr>
        <p:spPr>
          <a:xfrm>
            <a:off x="253782" y="1552158"/>
            <a:ext cx="5101800" cy="754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accent5"/>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oby-light-content">
  <p:cSld name="moby-light-content">
    <p:bg>
      <p:bgPr>
        <a:solidFill>
          <a:srgbClr val="FFFFFF"/>
        </a:solidFill>
        <a:effectLst/>
      </p:bgPr>
    </p:bg>
    <p:spTree>
      <p:nvGrpSpPr>
        <p:cNvPr id="1" name="Shape 134"/>
        <p:cNvGrpSpPr/>
        <p:nvPr/>
      </p:nvGrpSpPr>
      <p:grpSpPr>
        <a:xfrm>
          <a:off x="0" y="0"/>
          <a:ext cx="0" cy="0"/>
          <a:chOff x="0" y="0"/>
          <a:chExt cx="0" cy="0"/>
        </a:xfrm>
      </p:grpSpPr>
      <p:sp>
        <p:nvSpPr>
          <p:cNvPr id="135" name="Google Shape;135;p33"/>
          <p:cNvSpPr txBox="1">
            <a:spLocks noGrp="1"/>
          </p:cNvSpPr>
          <p:nvPr>
            <p:ph type="body" idx="1"/>
          </p:nvPr>
        </p:nvSpPr>
        <p:spPr>
          <a:xfrm>
            <a:off x="227954" y="892800"/>
            <a:ext cx="8487300" cy="395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101E26"/>
              </a:buClr>
              <a:buSzPts val="1800"/>
              <a:buFont typeface="Arial"/>
              <a:buChar char="•"/>
              <a:defRPr sz="1800" b="0" i="0" u="none" strike="noStrike" cap="none">
                <a:solidFill>
                  <a:srgbClr val="101E26"/>
                </a:solidFill>
                <a:latin typeface="Arial"/>
                <a:ea typeface="Arial"/>
                <a:cs typeface="Arial"/>
                <a:sym typeface="Arial"/>
              </a:defRPr>
            </a:lvl1pPr>
            <a:lvl2pPr marL="914400" marR="0" lvl="1" indent="-300037" algn="l" rtl="0">
              <a:lnSpc>
                <a:spcPct val="100000"/>
              </a:lnSpc>
              <a:spcBef>
                <a:spcPts val="450"/>
              </a:spcBef>
              <a:spcAft>
                <a:spcPts val="0"/>
              </a:spcAft>
              <a:buClr>
                <a:srgbClr val="101E26"/>
              </a:buClr>
              <a:buSzPts val="1125"/>
              <a:buFont typeface="Arial"/>
              <a:buChar char="−"/>
              <a:defRPr sz="1800" b="0" i="0" u="none" strike="noStrike" cap="none">
                <a:solidFill>
                  <a:srgbClr val="101E26"/>
                </a:solidFill>
                <a:latin typeface="Arial"/>
                <a:ea typeface="Arial"/>
                <a:cs typeface="Arial"/>
                <a:sym typeface="Arial"/>
              </a:defRPr>
            </a:lvl2pPr>
            <a:lvl3pPr marL="1371600" marR="0" lvl="2" indent="-319087" algn="l" rtl="0">
              <a:lnSpc>
                <a:spcPct val="100000"/>
              </a:lnSpc>
              <a:spcBef>
                <a:spcPts val="450"/>
              </a:spcBef>
              <a:spcAft>
                <a:spcPts val="0"/>
              </a:spcAft>
              <a:buClr>
                <a:srgbClr val="101E26"/>
              </a:buClr>
              <a:buSzPts val="1425"/>
              <a:buFont typeface="Noto Sans Symbols"/>
              <a:buChar char="▪"/>
              <a:defRPr sz="1800" b="0" i="0" u="none" strike="noStrike" cap="none">
                <a:solidFill>
                  <a:srgbClr val="101E26"/>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36" name="Google Shape;136;p33"/>
          <p:cNvSpPr txBox="1">
            <a:spLocks noGrp="1"/>
          </p:cNvSpPr>
          <p:nvPr>
            <p:ph type="title"/>
          </p:nvPr>
        </p:nvSpPr>
        <p:spPr>
          <a:xfrm>
            <a:off x="227955" y="276194"/>
            <a:ext cx="8487300" cy="490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101E26"/>
              </a:buClr>
              <a:buSzPts val="1800"/>
              <a:buFont typeface="Arial"/>
              <a:buNone/>
              <a:defRPr sz="1800" b="1" i="0" u="none" strike="noStrike" cap="none">
                <a:solidFill>
                  <a:srgbClr val="101E26"/>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pic>
        <p:nvPicPr>
          <p:cNvPr id="137" name="Google Shape;137;p33" descr="imagemobyMesa de trabajo 1@2x.png"/>
          <p:cNvPicPr preferRelativeResize="0"/>
          <p:nvPr/>
        </p:nvPicPr>
        <p:blipFill rotWithShape="1">
          <a:blip r:embed="rId2">
            <a:alphaModFix/>
          </a:blip>
          <a:srcRect/>
          <a:stretch/>
        </p:blipFill>
        <p:spPr>
          <a:xfrm>
            <a:off x="8347032" y="244984"/>
            <a:ext cx="558801" cy="558801"/>
          </a:xfrm>
          <a:prstGeom prst="rect">
            <a:avLst/>
          </a:prstGeom>
          <a:noFill/>
          <a:ln>
            <a:noFill/>
          </a:ln>
        </p:spPr>
      </p:pic>
      <p:sp>
        <p:nvSpPr>
          <p:cNvPr id="138" name="Google Shape;138;p33"/>
          <p:cNvSpPr/>
          <p:nvPr/>
        </p:nvSpPr>
        <p:spPr>
          <a:xfrm>
            <a:off x="1" y="1"/>
            <a:ext cx="9144000" cy="137100"/>
          </a:xfrm>
          <a:prstGeom prst="rect">
            <a:avLst/>
          </a:prstGeom>
          <a:solidFill>
            <a:srgbClr val="101E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oby-light-content-subtitle">
  <p:cSld name="moby-light-content-subtitle">
    <p:bg>
      <p:bgPr>
        <a:solidFill>
          <a:srgbClr val="FFFFFF"/>
        </a:solidFill>
        <a:effectLst/>
      </p:bgPr>
    </p:bg>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227954" y="1256698"/>
            <a:ext cx="8487300" cy="3590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101E26"/>
              </a:buClr>
              <a:buSzPts val="1800"/>
              <a:buFont typeface="Arial"/>
              <a:buChar char="•"/>
              <a:defRPr sz="1800" b="0" i="0" u="none" strike="noStrike" cap="none">
                <a:solidFill>
                  <a:srgbClr val="101E26"/>
                </a:solidFill>
                <a:latin typeface="Arial"/>
                <a:ea typeface="Arial"/>
                <a:cs typeface="Arial"/>
                <a:sym typeface="Arial"/>
              </a:defRPr>
            </a:lvl1pPr>
            <a:lvl2pPr marL="914400" marR="0" lvl="1" indent="-300037" algn="l" rtl="0">
              <a:lnSpc>
                <a:spcPct val="100000"/>
              </a:lnSpc>
              <a:spcBef>
                <a:spcPts val="450"/>
              </a:spcBef>
              <a:spcAft>
                <a:spcPts val="0"/>
              </a:spcAft>
              <a:buClr>
                <a:srgbClr val="101E26"/>
              </a:buClr>
              <a:buSzPts val="1125"/>
              <a:buFont typeface="Arial"/>
              <a:buChar char="−"/>
              <a:defRPr sz="1800" b="0" i="0" u="none" strike="noStrike" cap="none">
                <a:solidFill>
                  <a:srgbClr val="101E26"/>
                </a:solidFill>
                <a:latin typeface="Arial"/>
                <a:ea typeface="Arial"/>
                <a:cs typeface="Arial"/>
                <a:sym typeface="Arial"/>
              </a:defRPr>
            </a:lvl2pPr>
            <a:lvl3pPr marL="1371600" marR="0" lvl="2" indent="-319087" algn="l" rtl="0">
              <a:lnSpc>
                <a:spcPct val="100000"/>
              </a:lnSpc>
              <a:spcBef>
                <a:spcPts val="450"/>
              </a:spcBef>
              <a:spcAft>
                <a:spcPts val="0"/>
              </a:spcAft>
              <a:buClr>
                <a:srgbClr val="101E26"/>
              </a:buClr>
              <a:buSzPts val="1425"/>
              <a:buFont typeface="Noto Sans Symbols"/>
              <a:buChar char="▪"/>
              <a:defRPr sz="1800" b="0" i="0" u="none" strike="noStrike" cap="none">
                <a:solidFill>
                  <a:srgbClr val="101E26"/>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41" name="Google Shape;141;p34"/>
          <p:cNvSpPr txBox="1">
            <a:spLocks noGrp="1"/>
          </p:cNvSpPr>
          <p:nvPr>
            <p:ph type="title"/>
          </p:nvPr>
        </p:nvSpPr>
        <p:spPr>
          <a:xfrm>
            <a:off x="227955" y="276194"/>
            <a:ext cx="8487300" cy="490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101E26"/>
              </a:buClr>
              <a:buSzPts val="1800"/>
              <a:buFont typeface="Arial"/>
              <a:buNone/>
              <a:defRPr sz="1800" b="1" i="0" u="none" strike="noStrike" cap="none">
                <a:solidFill>
                  <a:srgbClr val="101E26"/>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142" name="Google Shape;142;p34"/>
          <p:cNvSpPr txBox="1">
            <a:spLocks noGrp="1"/>
          </p:cNvSpPr>
          <p:nvPr>
            <p:ph type="body" idx="2"/>
          </p:nvPr>
        </p:nvSpPr>
        <p:spPr>
          <a:xfrm>
            <a:off x="227953" y="766446"/>
            <a:ext cx="8486700" cy="32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5"/>
              </a:buClr>
              <a:buSzPts val="1575"/>
              <a:buFont typeface="Arial"/>
              <a:buNone/>
              <a:defRPr sz="1575" b="0" i="0" u="none" strike="noStrike" cap="none">
                <a:solidFill>
                  <a:schemeClr val="dk2"/>
                </a:solidFill>
                <a:latin typeface="Arial"/>
                <a:ea typeface="Arial"/>
                <a:cs typeface="Arial"/>
                <a:sym typeface="Arial"/>
              </a:defRPr>
            </a:lvl1pPr>
            <a:lvl2pPr marL="914400" marR="0" lvl="1"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2pPr>
            <a:lvl3pPr marL="1371600" marR="0" lvl="2"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3pPr>
            <a:lvl4pPr marL="1828800" marR="0" lvl="3"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4pPr>
            <a:lvl5pPr marL="2286000" marR="0" lvl="4"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143" name="Google Shape;143;p34" descr="imagemobyMesa de trabajo 1@2x.png"/>
          <p:cNvPicPr preferRelativeResize="0"/>
          <p:nvPr/>
        </p:nvPicPr>
        <p:blipFill rotWithShape="1">
          <a:blip r:embed="rId2">
            <a:alphaModFix/>
          </a:blip>
          <a:srcRect/>
          <a:stretch/>
        </p:blipFill>
        <p:spPr>
          <a:xfrm>
            <a:off x="8347032" y="244984"/>
            <a:ext cx="558801" cy="558801"/>
          </a:xfrm>
          <a:prstGeom prst="rect">
            <a:avLst/>
          </a:prstGeom>
          <a:noFill/>
          <a:ln>
            <a:noFill/>
          </a:ln>
        </p:spPr>
      </p:pic>
      <p:sp>
        <p:nvSpPr>
          <p:cNvPr id="144" name="Google Shape;144;p34"/>
          <p:cNvSpPr/>
          <p:nvPr/>
        </p:nvSpPr>
        <p:spPr>
          <a:xfrm>
            <a:off x="1" y="1"/>
            <a:ext cx="9144000" cy="137100"/>
          </a:xfrm>
          <a:prstGeom prst="rect">
            <a:avLst/>
          </a:prstGeom>
          <a:solidFill>
            <a:srgbClr val="101E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oby-light-end">
  <p:cSld name="moby-light-end">
    <p:bg>
      <p:bgPr>
        <a:solidFill>
          <a:srgbClr val="FFFFFF"/>
        </a:solidFill>
        <a:effectLst/>
      </p:bgPr>
    </p:bg>
    <p:spTree>
      <p:nvGrpSpPr>
        <p:cNvPr id="1" name="Shape 145"/>
        <p:cNvGrpSpPr/>
        <p:nvPr/>
      </p:nvGrpSpPr>
      <p:grpSpPr>
        <a:xfrm>
          <a:off x="0" y="0"/>
          <a:ext cx="0" cy="0"/>
          <a:chOff x="0" y="0"/>
          <a:chExt cx="0" cy="0"/>
        </a:xfrm>
      </p:grpSpPr>
      <p:pic>
        <p:nvPicPr>
          <p:cNvPr id="146" name="Google Shape;146;p35" descr="imagemobyMesa de trabajo 1@4x.png"/>
          <p:cNvPicPr preferRelativeResize="0"/>
          <p:nvPr/>
        </p:nvPicPr>
        <p:blipFill rotWithShape="1">
          <a:blip r:embed="rId2">
            <a:alphaModFix/>
          </a:blip>
          <a:srcRect/>
          <a:stretch/>
        </p:blipFill>
        <p:spPr>
          <a:xfrm>
            <a:off x="3793060" y="1126226"/>
            <a:ext cx="1465669" cy="1482515"/>
          </a:xfrm>
          <a:prstGeom prst="rect">
            <a:avLst/>
          </a:prstGeom>
          <a:noFill/>
          <a:ln>
            <a:noFill/>
          </a:ln>
        </p:spPr>
      </p:pic>
      <p:sp>
        <p:nvSpPr>
          <p:cNvPr id="147" name="Google Shape;147;p35"/>
          <p:cNvSpPr/>
          <p:nvPr/>
        </p:nvSpPr>
        <p:spPr>
          <a:xfrm>
            <a:off x="3313586" y="2818991"/>
            <a:ext cx="2516700" cy="6849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656"/>
              <a:buFont typeface="Arial"/>
              <a:buNone/>
            </a:pPr>
            <a:r>
              <a:rPr lang="en" sz="2625" b="1" i="0" u="none" strike="noStrike" cap="none">
                <a:solidFill>
                  <a:srgbClr val="111F27"/>
                </a:solidFill>
                <a:latin typeface="Arial"/>
                <a:ea typeface="Arial"/>
                <a:cs typeface="Arial"/>
                <a:sym typeface="Arial"/>
              </a:rPr>
              <a:t>THANK YOU :)</a:t>
            </a:r>
            <a:endParaRPr sz="1400" b="0" i="0" u="none" strike="noStrike" cap="none">
              <a:solidFill>
                <a:srgbClr val="000000"/>
              </a:solidFill>
              <a:latin typeface="Arial"/>
              <a:ea typeface="Arial"/>
              <a:cs typeface="Arial"/>
              <a:sym typeface="Arial"/>
            </a:endParaRPr>
          </a:p>
        </p:txBody>
      </p:sp>
      <p:sp>
        <p:nvSpPr>
          <p:cNvPr id="148" name="Google Shape;148;p35"/>
          <p:cNvSpPr txBox="1">
            <a:spLocks noGrp="1"/>
          </p:cNvSpPr>
          <p:nvPr>
            <p:ph type="body" idx="1"/>
          </p:nvPr>
        </p:nvSpPr>
        <p:spPr>
          <a:xfrm>
            <a:off x="3678436" y="3553709"/>
            <a:ext cx="1787100" cy="3573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350"/>
              <a:buFont typeface="Arial"/>
              <a:buNone/>
              <a:defRPr sz="1350" b="0" i="0" u="none" strike="noStrike" cap="none">
                <a:solidFill>
                  <a:srgbClr val="101E26"/>
                </a:solidFill>
                <a:latin typeface="Arial"/>
                <a:ea typeface="Arial"/>
                <a:cs typeface="Arial"/>
                <a:sym typeface="Arial"/>
              </a:defRPr>
            </a:lvl1pPr>
            <a:lvl2pPr marL="914400" marR="0" lvl="1"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2pPr>
            <a:lvl3pPr marL="1371600" marR="0" lvl="2"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3pPr>
            <a:lvl4pPr marL="1828800" marR="0" lvl="3"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4pPr>
            <a:lvl5pPr marL="2286000" marR="0" lvl="4"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moby-dark-main-page">
  <p:cSld name="moby-dark-main-page">
    <p:bg>
      <p:bgPr>
        <a:solidFill>
          <a:srgbClr val="101E26"/>
        </a:solidFill>
        <a:effectLst/>
      </p:bgPr>
    </p:bg>
    <p:spTree>
      <p:nvGrpSpPr>
        <p:cNvPr id="1" name="Shape 149"/>
        <p:cNvGrpSpPr/>
        <p:nvPr/>
      </p:nvGrpSpPr>
      <p:grpSpPr>
        <a:xfrm>
          <a:off x="0" y="0"/>
          <a:ext cx="0" cy="0"/>
          <a:chOff x="0" y="0"/>
          <a:chExt cx="0" cy="0"/>
        </a:xfrm>
      </p:grpSpPr>
      <p:pic>
        <p:nvPicPr>
          <p:cNvPr id="150" name="Google Shape;150;p36" descr="white moby allMesa de trabajo 1@2x.png"/>
          <p:cNvPicPr preferRelativeResize="0"/>
          <p:nvPr/>
        </p:nvPicPr>
        <p:blipFill rotWithShape="1">
          <a:blip r:embed="rId2">
            <a:alphaModFix/>
          </a:blip>
          <a:srcRect/>
          <a:stretch/>
        </p:blipFill>
        <p:spPr>
          <a:xfrm>
            <a:off x="3784601" y="4312802"/>
            <a:ext cx="1574801" cy="558801"/>
          </a:xfrm>
          <a:prstGeom prst="rect">
            <a:avLst/>
          </a:prstGeom>
          <a:noFill/>
          <a:ln>
            <a:noFill/>
          </a:ln>
        </p:spPr>
      </p:pic>
      <p:sp>
        <p:nvSpPr>
          <p:cNvPr id="151" name="Google Shape;151;p36"/>
          <p:cNvSpPr txBox="1">
            <a:spLocks noGrp="1"/>
          </p:cNvSpPr>
          <p:nvPr>
            <p:ph type="body" idx="1"/>
          </p:nvPr>
        </p:nvSpPr>
        <p:spPr>
          <a:xfrm>
            <a:off x="151102" y="1205284"/>
            <a:ext cx="8511900" cy="9810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3000"/>
              <a:buFont typeface="Arial"/>
              <a:buNone/>
              <a:defRPr sz="3000" b="1" i="0" u="none" strike="noStrike" cap="none">
                <a:solidFill>
                  <a:srgbClr val="FFFFFF"/>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52" name="Google Shape;152;p36"/>
          <p:cNvSpPr txBox="1">
            <a:spLocks noGrp="1"/>
          </p:cNvSpPr>
          <p:nvPr>
            <p:ph type="body" idx="2"/>
          </p:nvPr>
        </p:nvSpPr>
        <p:spPr>
          <a:xfrm>
            <a:off x="2021049" y="2624598"/>
            <a:ext cx="5101800" cy="7548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2pPr>
            <a:lvl3pPr marL="1371600" marR="0" lvl="2"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3pPr>
            <a:lvl4pPr marL="1828800" marR="0" lvl="3"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4pPr>
            <a:lvl5pPr marL="2286000" marR="0" lvl="4" indent="-228600" algn="l" rtl="0">
              <a:lnSpc>
                <a:spcPct val="237500"/>
              </a:lnSpc>
              <a:spcBef>
                <a:spcPts val="0"/>
              </a:spcBef>
              <a:spcAft>
                <a:spcPts val="0"/>
              </a:spcAft>
              <a:buClr>
                <a:schemeClr val="accent5"/>
              </a:buClr>
              <a:buSzPts val="2400"/>
              <a:buFont typeface="Arial"/>
              <a:buNone/>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cxnSp>
        <p:nvCxnSpPr>
          <p:cNvPr id="153" name="Google Shape;153;p36"/>
          <p:cNvCxnSpPr/>
          <p:nvPr/>
        </p:nvCxnSpPr>
        <p:spPr>
          <a:xfrm>
            <a:off x="600455" y="2433046"/>
            <a:ext cx="8062500" cy="0"/>
          </a:xfrm>
          <a:prstGeom prst="straightConnector1">
            <a:avLst/>
          </a:prstGeom>
          <a:noFill/>
          <a:ln w="9525" cap="flat" cmpd="sng">
            <a:solidFill>
              <a:srgbClr val="FFFFFF"/>
            </a:solidFill>
            <a:prstDash val="solid"/>
            <a:bevel/>
            <a:headEnd type="none" w="sm" len="sm"/>
            <a:tailEnd type="none" w="sm" len="sm"/>
          </a:ln>
        </p:spPr>
      </p:cxnSp>
      <p:sp>
        <p:nvSpPr>
          <p:cNvPr id="154" name="Google Shape;154;p36"/>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Docker 2017-Confidential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moby-dark-content">
  <p:cSld name="moby-dark-content">
    <p:bg>
      <p:bgPr>
        <a:solidFill>
          <a:srgbClr val="101E26"/>
        </a:solidFill>
        <a:effectLst/>
      </p:bgPr>
    </p:bg>
    <p:spTree>
      <p:nvGrpSpPr>
        <p:cNvPr id="1" name="Shape 155"/>
        <p:cNvGrpSpPr/>
        <p:nvPr/>
      </p:nvGrpSpPr>
      <p:grpSpPr>
        <a:xfrm>
          <a:off x="0" y="0"/>
          <a:ext cx="0" cy="0"/>
          <a:chOff x="0" y="0"/>
          <a:chExt cx="0" cy="0"/>
        </a:xfrm>
      </p:grpSpPr>
      <p:sp>
        <p:nvSpPr>
          <p:cNvPr id="156" name="Google Shape;156;p37"/>
          <p:cNvSpPr txBox="1">
            <a:spLocks noGrp="1"/>
          </p:cNvSpPr>
          <p:nvPr>
            <p:ph type="body" idx="1"/>
          </p:nvPr>
        </p:nvSpPr>
        <p:spPr>
          <a:xfrm>
            <a:off x="227954" y="892800"/>
            <a:ext cx="8487300" cy="395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1pPr>
            <a:lvl2pPr marL="914400" marR="0" lvl="1" indent="-300037" algn="l" rtl="0">
              <a:lnSpc>
                <a:spcPct val="100000"/>
              </a:lnSpc>
              <a:spcBef>
                <a:spcPts val="450"/>
              </a:spcBef>
              <a:spcAft>
                <a:spcPts val="0"/>
              </a:spcAft>
              <a:buClr>
                <a:srgbClr val="FFFFFF"/>
              </a:buClr>
              <a:buSzPts val="1125"/>
              <a:buFont typeface="Arial"/>
              <a:buChar char="−"/>
              <a:defRPr sz="1800" b="0" i="0" u="none" strike="noStrike" cap="none">
                <a:solidFill>
                  <a:srgbClr val="FFFFFF"/>
                </a:solidFill>
                <a:latin typeface="Arial"/>
                <a:ea typeface="Arial"/>
                <a:cs typeface="Arial"/>
                <a:sym typeface="Arial"/>
              </a:defRPr>
            </a:lvl2pPr>
            <a:lvl3pPr marL="1371600" marR="0" lvl="2" indent="-319087" algn="l" rtl="0">
              <a:lnSpc>
                <a:spcPct val="100000"/>
              </a:lnSpc>
              <a:spcBef>
                <a:spcPts val="450"/>
              </a:spcBef>
              <a:spcAft>
                <a:spcPts val="0"/>
              </a:spcAft>
              <a:buClr>
                <a:srgbClr val="FFFFFF"/>
              </a:buClr>
              <a:buSzPts val="1425"/>
              <a:buFont typeface="Noto Sans Symbols"/>
              <a:buChar char="▪"/>
              <a:defRPr sz="1800" b="0" i="0" u="none" strike="noStrike" cap="none">
                <a:solidFill>
                  <a:srgbClr val="FFFFFF"/>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57" name="Google Shape;157;p37"/>
          <p:cNvSpPr txBox="1">
            <a:spLocks noGrp="1"/>
          </p:cNvSpPr>
          <p:nvPr>
            <p:ph type="title"/>
          </p:nvPr>
        </p:nvSpPr>
        <p:spPr>
          <a:xfrm>
            <a:off x="227955" y="276194"/>
            <a:ext cx="8487300" cy="490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158" name="Google Shape;158;p37"/>
          <p:cNvSpPr/>
          <p:nvPr/>
        </p:nvSpPr>
        <p:spPr>
          <a:xfrm>
            <a:off x="0" y="0"/>
            <a:ext cx="9141600" cy="118500"/>
          </a:xfrm>
          <a:prstGeom prst="rect">
            <a:avLst/>
          </a:prstGeom>
          <a:solidFill>
            <a:srgbClr val="101E26"/>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101E26"/>
              </a:buClr>
              <a:buSzPts val="3199"/>
              <a:buFont typeface="Arial"/>
              <a:buNone/>
            </a:pPr>
            <a:endParaRPr sz="3199" b="0" i="0" u="none" strike="noStrike" cap="none">
              <a:solidFill>
                <a:srgbClr val="000000"/>
              </a:solidFill>
              <a:latin typeface="Arial"/>
              <a:ea typeface="Arial"/>
              <a:cs typeface="Arial"/>
              <a:sym typeface="Arial"/>
            </a:endParaRPr>
          </a:p>
        </p:txBody>
      </p:sp>
      <p:pic>
        <p:nvPicPr>
          <p:cNvPr id="159" name="Google Shape;159;p37" descr="mobyyyMesa de trabajo 1@2x.png"/>
          <p:cNvPicPr preferRelativeResize="0"/>
          <p:nvPr/>
        </p:nvPicPr>
        <p:blipFill rotWithShape="1">
          <a:blip r:embed="rId2">
            <a:alphaModFix/>
          </a:blip>
          <a:srcRect/>
          <a:stretch/>
        </p:blipFill>
        <p:spPr>
          <a:xfrm>
            <a:off x="8316853" y="223930"/>
            <a:ext cx="558801" cy="558801"/>
          </a:xfrm>
          <a:prstGeom prst="rect">
            <a:avLst/>
          </a:prstGeom>
          <a:noFill/>
          <a:ln>
            <a:noFill/>
          </a:ln>
        </p:spPr>
      </p:pic>
      <p:sp>
        <p:nvSpPr>
          <p:cNvPr id="160" name="Google Shape;160;p37"/>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Docker 2017-Confidential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moby-dark-content-subtitle">
  <p:cSld name="moby-dark-content-subtitle">
    <p:bg>
      <p:bgPr>
        <a:solidFill>
          <a:srgbClr val="101E26"/>
        </a:solidFill>
        <a:effectLst/>
      </p:bgPr>
    </p:bg>
    <p:spTree>
      <p:nvGrpSpPr>
        <p:cNvPr id="1" name="Shape 161"/>
        <p:cNvGrpSpPr/>
        <p:nvPr/>
      </p:nvGrpSpPr>
      <p:grpSpPr>
        <a:xfrm>
          <a:off x="0" y="0"/>
          <a:ext cx="0" cy="0"/>
          <a:chOff x="0" y="0"/>
          <a:chExt cx="0" cy="0"/>
        </a:xfrm>
      </p:grpSpPr>
      <p:sp>
        <p:nvSpPr>
          <p:cNvPr id="162" name="Google Shape;162;p38"/>
          <p:cNvSpPr txBox="1">
            <a:spLocks noGrp="1"/>
          </p:cNvSpPr>
          <p:nvPr>
            <p:ph type="body" idx="1"/>
          </p:nvPr>
        </p:nvSpPr>
        <p:spPr>
          <a:xfrm>
            <a:off x="227954" y="1238592"/>
            <a:ext cx="8487300" cy="3608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1pPr>
            <a:lvl2pPr marL="914400" marR="0" lvl="1" indent="-300037" algn="l" rtl="0">
              <a:lnSpc>
                <a:spcPct val="100000"/>
              </a:lnSpc>
              <a:spcBef>
                <a:spcPts val="450"/>
              </a:spcBef>
              <a:spcAft>
                <a:spcPts val="0"/>
              </a:spcAft>
              <a:buClr>
                <a:srgbClr val="FFFFFF"/>
              </a:buClr>
              <a:buSzPts val="1125"/>
              <a:buFont typeface="Arial"/>
              <a:buChar char="−"/>
              <a:defRPr sz="1800" b="0" i="0" u="none" strike="noStrike" cap="none">
                <a:solidFill>
                  <a:srgbClr val="FFFFFF"/>
                </a:solidFill>
                <a:latin typeface="Arial"/>
                <a:ea typeface="Arial"/>
                <a:cs typeface="Arial"/>
                <a:sym typeface="Arial"/>
              </a:defRPr>
            </a:lvl2pPr>
            <a:lvl3pPr marL="1371600" marR="0" lvl="2" indent="-319087" algn="l" rtl="0">
              <a:lnSpc>
                <a:spcPct val="100000"/>
              </a:lnSpc>
              <a:spcBef>
                <a:spcPts val="450"/>
              </a:spcBef>
              <a:spcAft>
                <a:spcPts val="0"/>
              </a:spcAft>
              <a:buClr>
                <a:srgbClr val="FFFFFF"/>
              </a:buClr>
              <a:buSzPts val="1425"/>
              <a:buFont typeface="Noto Sans Symbols"/>
              <a:buChar char="▪"/>
              <a:defRPr sz="1800" b="0" i="0" u="none" strike="noStrike" cap="none">
                <a:solidFill>
                  <a:srgbClr val="FFFFFF"/>
                </a:solidFill>
                <a:latin typeface="Arial"/>
                <a:ea typeface="Arial"/>
                <a:cs typeface="Arial"/>
                <a:sym typeface="Arial"/>
              </a:defRPr>
            </a:lvl3pPr>
            <a:lvl4pPr marL="1828800" marR="0" lvl="3" indent="-319087" algn="l" rtl="0">
              <a:lnSpc>
                <a:spcPct val="100000"/>
              </a:lnSpc>
              <a:spcBef>
                <a:spcPts val="45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4pPr>
            <a:lvl5pPr marL="2286000" marR="0" lvl="4" indent="-319087" algn="l" rtl="0">
              <a:lnSpc>
                <a:spcPct val="100000"/>
              </a:lnSpc>
              <a:spcBef>
                <a:spcPts val="1200"/>
              </a:spcBef>
              <a:spcAft>
                <a:spcPts val="0"/>
              </a:spcAft>
              <a:buClr>
                <a:srgbClr val="2F474F"/>
              </a:buClr>
              <a:buSzPts val="1425"/>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163" name="Google Shape;163;p38" descr="mobyyyMesa de trabajo 1@2x.png"/>
          <p:cNvPicPr preferRelativeResize="0"/>
          <p:nvPr/>
        </p:nvPicPr>
        <p:blipFill rotWithShape="1">
          <a:blip r:embed="rId2">
            <a:alphaModFix/>
          </a:blip>
          <a:srcRect/>
          <a:stretch/>
        </p:blipFill>
        <p:spPr>
          <a:xfrm>
            <a:off x="8316853" y="223930"/>
            <a:ext cx="558801" cy="558801"/>
          </a:xfrm>
          <a:prstGeom prst="rect">
            <a:avLst/>
          </a:prstGeom>
          <a:noFill/>
          <a:ln>
            <a:noFill/>
          </a:ln>
        </p:spPr>
      </p:pic>
      <p:sp>
        <p:nvSpPr>
          <p:cNvPr id="164" name="Google Shape;164;p38"/>
          <p:cNvSpPr txBox="1">
            <a:spLocks noGrp="1"/>
          </p:cNvSpPr>
          <p:nvPr>
            <p:ph type="title"/>
          </p:nvPr>
        </p:nvSpPr>
        <p:spPr>
          <a:xfrm>
            <a:off x="227955" y="276194"/>
            <a:ext cx="8487300" cy="481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165" name="Google Shape;165;p38"/>
          <p:cNvSpPr txBox="1">
            <a:spLocks noGrp="1"/>
          </p:cNvSpPr>
          <p:nvPr>
            <p:ph type="body" idx="2"/>
          </p:nvPr>
        </p:nvSpPr>
        <p:spPr>
          <a:xfrm>
            <a:off x="227953" y="757391"/>
            <a:ext cx="8486700" cy="32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5"/>
              </a:buClr>
              <a:buSzPts val="1575"/>
              <a:buFont typeface="Arial"/>
              <a:buNone/>
              <a:defRPr sz="1575" b="0" i="0" u="none" strike="noStrike" cap="none">
                <a:solidFill>
                  <a:srgbClr val="FFFFFF"/>
                </a:solidFill>
                <a:latin typeface="Arial"/>
                <a:ea typeface="Arial"/>
                <a:cs typeface="Arial"/>
                <a:sym typeface="Arial"/>
              </a:defRPr>
            </a:lvl1pPr>
            <a:lvl2pPr marL="914400" marR="0" lvl="1"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2pPr>
            <a:lvl3pPr marL="1371600" marR="0" lvl="2"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3pPr>
            <a:lvl4pPr marL="1828800" marR="0" lvl="3"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4pPr>
            <a:lvl5pPr marL="2286000" marR="0" lvl="4"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166" name="Google Shape;166;p38"/>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rgbClr val="FFFFFF"/>
                </a:solidFill>
                <a:latin typeface="Arial"/>
                <a:ea typeface="Arial"/>
                <a:cs typeface="Arial"/>
                <a:sym typeface="Arial"/>
              </a:rPr>
              <a:t>Docker 2017-Confidential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moby-light-end copy">
  <p:cSld name="moby-light-end copy">
    <p:bg>
      <p:bgPr>
        <a:solidFill>
          <a:srgbClr val="101E26"/>
        </a:solidFill>
        <a:effectLst/>
      </p:bgPr>
    </p:bg>
    <p:spTree>
      <p:nvGrpSpPr>
        <p:cNvPr id="1" name="Shape 167"/>
        <p:cNvGrpSpPr/>
        <p:nvPr/>
      </p:nvGrpSpPr>
      <p:grpSpPr>
        <a:xfrm>
          <a:off x="0" y="0"/>
          <a:ext cx="0" cy="0"/>
          <a:chOff x="0" y="0"/>
          <a:chExt cx="0" cy="0"/>
        </a:xfrm>
      </p:grpSpPr>
      <p:pic>
        <p:nvPicPr>
          <p:cNvPr id="168" name="Google Shape;168;p39" descr="mobyyyMesa de trabajo 1@4x.png"/>
          <p:cNvPicPr preferRelativeResize="0"/>
          <p:nvPr/>
        </p:nvPicPr>
        <p:blipFill rotWithShape="1">
          <a:blip r:embed="rId2">
            <a:alphaModFix/>
          </a:blip>
          <a:srcRect/>
          <a:stretch/>
        </p:blipFill>
        <p:spPr>
          <a:xfrm>
            <a:off x="3793060" y="1126226"/>
            <a:ext cx="1465668" cy="1482514"/>
          </a:xfrm>
          <a:prstGeom prst="rect">
            <a:avLst/>
          </a:prstGeom>
          <a:noFill/>
          <a:ln>
            <a:noFill/>
          </a:ln>
        </p:spPr>
      </p:pic>
      <p:sp>
        <p:nvSpPr>
          <p:cNvPr id="169" name="Google Shape;169;p39"/>
          <p:cNvSpPr/>
          <p:nvPr/>
        </p:nvSpPr>
        <p:spPr>
          <a:xfrm>
            <a:off x="3313586" y="2818991"/>
            <a:ext cx="2516700" cy="684900"/>
          </a:xfrm>
          <a:prstGeom prst="rect">
            <a:avLst/>
          </a:prstGeom>
          <a:no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656"/>
              <a:buFont typeface="Arial"/>
              <a:buNone/>
            </a:pPr>
            <a:r>
              <a:rPr lang="en" sz="2625" b="1" i="0" u="none" strike="noStrike" cap="none">
                <a:solidFill>
                  <a:srgbClr val="FFFFFF"/>
                </a:solidFill>
                <a:latin typeface="Arial"/>
                <a:ea typeface="Arial"/>
                <a:cs typeface="Arial"/>
                <a:sym typeface="Arial"/>
              </a:rPr>
              <a:t>THANK YOU :)</a:t>
            </a:r>
            <a:endParaRPr sz="1400" b="0" i="0" u="none" strike="noStrike" cap="none">
              <a:solidFill>
                <a:srgbClr val="000000"/>
              </a:solidFill>
              <a:latin typeface="Arial"/>
              <a:ea typeface="Arial"/>
              <a:cs typeface="Arial"/>
              <a:sym typeface="Arial"/>
            </a:endParaRPr>
          </a:p>
        </p:txBody>
      </p:sp>
      <p:sp>
        <p:nvSpPr>
          <p:cNvPr id="170" name="Google Shape;170;p39"/>
          <p:cNvSpPr txBox="1">
            <a:spLocks noGrp="1"/>
          </p:cNvSpPr>
          <p:nvPr>
            <p:ph type="body" idx="1"/>
          </p:nvPr>
        </p:nvSpPr>
        <p:spPr>
          <a:xfrm>
            <a:off x="3678436" y="3553709"/>
            <a:ext cx="1787100" cy="3573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accent5"/>
              </a:buClr>
              <a:buSzPts val="1350"/>
              <a:buFont typeface="Arial"/>
              <a:buNone/>
              <a:defRPr sz="1350" b="0" i="0" u="none" strike="noStrike" cap="none">
                <a:solidFill>
                  <a:srgbClr val="FFFFFF"/>
                </a:solidFill>
                <a:latin typeface="Arial"/>
                <a:ea typeface="Arial"/>
                <a:cs typeface="Arial"/>
                <a:sym typeface="Arial"/>
              </a:defRPr>
            </a:lvl1pPr>
            <a:lvl2pPr marL="914400" marR="0" lvl="1"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2pPr>
            <a:lvl3pPr marL="1371600" marR="0" lvl="2"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3pPr>
            <a:lvl4pPr marL="1828800" marR="0" lvl="3"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4pPr>
            <a:lvl5pPr marL="2286000" marR="0" lvl="4" indent="-276225" algn="l" rtl="0">
              <a:lnSpc>
                <a:spcPct val="760000"/>
              </a:lnSpc>
              <a:spcBef>
                <a:spcPts val="0"/>
              </a:spcBef>
              <a:spcAft>
                <a:spcPts val="0"/>
              </a:spcAft>
              <a:buClr>
                <a:schemeClr val="accent5"/>
              </a:buClr>
              <a:buSzPts val="750"/>
              <a:buFont typeface="Arial"/>
              <a:buChar char="»"/>
              <a:defRPr sz="75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1"/>
        <p:cNvGrpSpPr/>
        <p:nvPr/>
      </p:nvGrpSpPr>
      <p:grpSpPr>
        <a:xfrm>
          <a:off x="0" y="0"/>
          <a:ext cx="0" cy="0"/>
          <a:chOff x="0" y="0"/>
          <a:chExt cx="0" cy="0"/>
        </a:xfrm>
      </p:grpSpPr>
      <p:sp>
        <p:nvSpPr>
          <p:cNvPr id="172" name="Google Shape;172;p4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73" name="Google Shape;173;p4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74" name="Google Shape;17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x">
  <p:cSld name="TITLE_AND_BODY">
    <p:spTree>
      <p:nvGrpSpPr>
        <p:cNvPr id="1" name="Shape 175"/>
        <p:cNvGrpSpPr/>
        <p:nvPr/>
      </p:nvGrpSpPr>
      <p:grpSpPr>
        <a:xfrm>
          <a:off x="0" y="0"/>
          <a:ext cx="0" cy="0"/>
          <a:chOff x="0" y="0"/>
          <a:chExt cx="0" cy="0"/>
        </a:xfrm>
      </p:grpSpPr>
      <p:sp>
        <p:nvSpPr>
          <p:cNvPr id="176" name="Google Shape;176;p41"/>
          <p:cNvSpPr txBox="1">
            <a:spLocks noGrp="1"/>
          </p:cNvSpPr>
          <p:nvPr>
            <p:ph type="body" idx="1"/>
          </p:nvPr>
        </p:nvSpPr>
        <p:spPr>
          <a:xfrm>
            <a:off x="649063" y="477306"/>
            <a:ext cx="7593600" cy="69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938"/>
              <a:buFont typeface="Arial"/>
              <a:buNone/>
              <a:defRPr sz="3938" b="0" i="0" u="none" strike="noStrike" cap="none">
                <a:solidFill>
                  <a:schemeClr val="accent5"/>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accent1"/>
        </a:solidFill>
        <a:effectLst/>
      </p:bgPr>
    </p:bg>
    <p:spTree>
      <p:nvGrpSpPr>
        <p:cNvPr id="1" name="Shape 181"/>
        <p:cNvGrpSpPr/>
        <p:nvPr/>
      </p:nvGrpSpPr>
      <p:grpSpPr>
        <a:xfrm>
          <a:off x="0" y="0"/>
          <a:ext cx="0" cy="0"/>
          <a:chOff x="0" y="0"/>
          <a:chExt cx="0" cy="0"/>
        </a:xfrm>
      </p:grpSpPr>
      <p:grpSp>
        <p:nvGrpSpPr>
          <p:cNvPr id="182" name="Google Shape;182;p43"/>
          <p:cNvGrpSpPr/>
          <p:nvPr/>
        </p:nvGrpSpPr>
        <p:grpSpPr>
          <a:xfrm>
            <a:off x="0" y="-137"/>
            <a:ext cx="9148194" cy="5228513"/>
            <a:chOff x="0" y="-183"/>
            <a:chExt cx="12194341" cy="6971351"/>
          </a:xfrm>
        </p:grpSpPr>
        <p:sp>
          <p:nvSpPr>
            <p:cNvPr id="183" name="Google Shape;183;p43"/>
            <p:cNvSpPr/>
            <p:nvPr/>
          </p:nvSpPr>
          <p:spPr>
            <a:xfrm flipH="1">
              <a:off x="6374372"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4" name="Google Shape;184;p43"/>
            <p:cNvSpPr/>
            <p:nvPr/>
          </p:nvSpPr>
          <p:spPr>
            <a:xfrm>
              <a:off x="7897972"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5" name="Google Shape;185;p43"/>
            <p:cNvSpPr/>
            <p:nvPr/>
          </p:nvSpPr>
          <p:spPr>
            <a:xfrm>
              <a:off x="6374369" y="-183"/>
              <a:ext cx="3047206" cy="1297020"/>
            </a:xfrm>
            <a:custGeom>
              <a:avLst/>
              <a:gdLst/>
              <a:ahLst/>
              <a:cxnLst/>
              <a:rect l="l" t="t" r="r" b="b"/>
              <a:pathLst>
                <a:path w="3047206" h="1297020" extrusionOk="0">
                  <a:moveTo>
                    <a:pt x="572628" y="0"/>
                  </a:moveTo>
                  <a:lnTo>
                    <a:pt x="2474579" y="0"/>
                  </a:lnTo>
                  <a:lnTo>
                    <a:pt x="3047206" y="354307"/>
                  </a:lnTo>
                  <a:lnTo>
                    <a:pt x="1523603" y="1297020"/>
                  </a:lnTo>
                  <a:lnTo>
                    <a:pt x="0" y="354307"/>
                  </a:lnTo>
                  <a:lnTo>
                    <a:pt x="572628"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186" name="Google Shape;186;p43"/>
            <p:cNvSpPr/>
            <p:nvPr/>
          </p:nvSpPr>
          <p:spPr>
            <a:xfrm flipH="1">
              <a:off x="3"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87" name="Google Shape;187;p43"/>
            <p:cNvSpPr/>
            <p:nvPr/>
          </p:nvSpPr>
          <p:spPr>
            <a:xfrm>
              <a:off x="1523603"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8" name="Google Shape;188;p43"/>
            <p:cNvSpPr/>
            <p:nvPr/>
          </p:nvSpPr>
          <p:spPr>
            <a:xfrm>
              <a:off x="0" y="2357"/>
              <a:ext cx="3047206" cy="1294480"/>
            </a:xfrm>
            <a:custGeom>
              <a:avLst/>
              <a:gdLst/>
              <a:ahLst/>
              <a:cxnLst/>
              <a:rect l="l" t="t" r="r" b="b"/>
              <a:pathLst>
                <a:path w="3047206" h="1294480" extrusionOk="0">
                  <a:moveTo>
                    <a:pt x="568522" y="0"/>
                  </a:moveTo>
                  <a:lnTo>
                    <a:pt x="2478684" y="0"/>
                  </a:lnTo>
                  <a:lnTo>
                    <a:pt x="3047206" y="351767"/>
                  </a:lnTo>
                  <a:lnTo>
                    <a:pt x="1523603" y="1294480"/>
                  </a:lnTo>
                  <a:lnTo>
                    <a:pt x="0" y="351767"/>
                  </a:lnTo>
                  <a:lnTo>
                    <a:pt x="568522"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189" name="Google Shape;189;p43"/>
            <p:cNvGrpSpPr/>
            <p:nvPr/>
          </p:nvGrpSpPr>
          <p:grpSpPr>
            <a:xfrm>
              <a:off x="621965" y="185830"/>
              <a:ext cx="1803564" cy="2198729"/>
              <a:chOff x="8782229" y="9040675"/>
              <a:chExt cx="1353011" cy="1649459"/>
            </a:xfrm>
          </p:grpSpPr>
          <p:sp>
            <p:nvSpPr>
              <p:cNvPr id="190" name="Google Shape;190;p4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91" name="Google Shape;191;p4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2" name="Google Shape;192;p43"/>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193" name="Google Shape;193;p43"/>
            <p:cNvSpPr/>
            <p:nvPr/>
          </p:nvSpPr>
          <p:spPr>
            <a:xfrm flipH="1">
              <a:off x="3047209"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94" name="Google Shape;194;p43"/>
            <p:cNvSpPr/>
            <p:nvPr/>
          </p:nvSpPr>
          <p:spPr>
            <a:xfrm>
              <a:off x="4570809"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5" name="Google Shape;195;p43"/>
            <p:cNvSpPr/>
            <p:nvPr/>
          </p:nvSpPr>
          <p:spPr>
            <a:xfrm>
              <a:off x="3047206" y="-183"/>
              <a:ext cx="3047206" cy="1297020"/>
            </a:xfrm>
            <a:custGeom>
              <a:avLst/>
              <a:gdLst/>
              <a:ahLst/>
              <a:cxnLst/>
              <a:rect l="l" t="t" r="r" b="b"/>
              <a:pathLst>
                <a:path w="3047206" h="1297020" extrusionOk="0">
                  <a:moveTo>
                    <a:pt x="572627" y="0"/>
                  </a:moveTo>
                  <a:lnTo>
                    <a:pt x="2474579" y="0"/>
                  </a:lnTo>
                  <a:lnTo>
                    <a:pt x="3047206" y="354307"/>
                  </a:lnTo>
                  <a:lnTo>
                    <a:pt x="1523603" y="1297020"/>
                  </a:lnTo>
                  <a:lnTo>
                    <a:pt x="0" y="354307"/>
                  </a:lnTo>
                  <a:lnTo>
                    <a:pt x="572627"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196" name="Google Shape;196;p43"/>
            <p:cNvGrpSpPr/>
            <p:nvPr/>
          </p:nvGrpSpPr>
          <p:grpSpPr>
            <a:xfrm>
              <a:off x="3669171" y="185830"/>
              <a:ext cx="1803564" cy="2198729"/>
              <a:chOff x="8782229" y="9040675"/>
              <a:chExt cx="1353011" cy="1649459"/>
            </a:xfrm>
          </p:grpSpPr>
          <p:sp>
            <p:nvSpPr>
              <p:cNvPr id="197" name="Google Shape;197;p4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98" name="Google Shape;198;p4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9" name="Google Shape;199;p43"/>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nvGrpSpPr>
            <p:cNvPr id="200" name="Google Shape;200;p43"/>
            <p:cNvGrpSpPr/>
            <p:nvPr/>
          </p:nvGrpSpPr>
          <p:grpSpPr>
            <a:xfrm>
              <a:off x="1523719" y="1420828"/>
              <a:ext cx="3047238" cy="3711722"/>
              <a:chOff x="8315728" y="8474349"/>
              <a:chExt cx="2286000" cy="2784488"/>
            </a:xfrm>
          </p:grpSpPr>
          <p:sp>
            <p:nvSpPr>
              <p:cNvPr id="201" name="Google Shape;201;p43"/>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02" name="Google Shape;202;p43"/>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3" name="Google Shape;203;p43"/>
              <p:cNvSpPr/>
              <p:nvPr/>
            </p:nvSpPr>
            <p:spPr>
              <a:xfrm>
                <a:off x="8315728" y="8474349"/>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04" name="Google Shape;204;p43"/>
              <p:cNvGrpSpPr/>
              <p:nvPr/>
            </p:nvGrpSpPr>
            <p:grpSpPr>
              <a:xfrm>
                <a:off x="8782229" y="9055222"/>
                <a:ext cx="1353011" cy="1649459"/>
                <a:chOff x="8782229" y="9040675"/>
                <a:chExt cx="1353011" cy="1649459"/>
              </a:xfrm>
            </p:grpSpPr>
            <p:sp>
              <p:nvSpPr>
                <p:cNvPr id="205" name="Google Shape;205;p4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06" name="Google Shape;206;p4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7" name="Google Shape;207;p43"/>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208" name="Google Shape;208;p43"/>
            <p:cNvGrpSpPr/>
            <p:nvPr/>
          </p:nvGrpSpPr>
          <p:grpSpPr>
            <a:xfrm>
              <a:off x="4570925" y="1420828"/>
              <a:ext cx="3047238" cy="3711722"/>
              <a:chOff x="8315728" y="8474349"/>
              <a:chExt cx="2286000" cy="2784488"/>
            </a:xfrm>
          </p:grpSpPr>
          <p:sp>
            <p:nvSpPr>
              <p:cNvPr id="209" name="Google Shape;209;p43"/>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10" name="Google Shape;210;p43"/>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1" name="Google Shape;211;p43"/>
              <p:cNvSpPr/>
              <p:nvPr/>
            </p:nvSpPr>
            <p:spPr>
              <a:xfrm>
                <a:off x="8315728" y="8474349"/>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12" name="Google Shape;212;p43"/>
              <p:cNvGrpSpPr/>
              <p:nvPr/>
            </p:nvGrpSpPr>
            <p:grpSpPr>
              <a:xfrm>
                <a:off x="8782229" y="9055222"/>
                <a:ext cx="1353011" cy="1649459"/>
                <a:chOff x="8782229" y="9040675"/>
                <a:chExt cx="1353011" cy="1649459"/>
              </a:xfrm>
            </p:grpSpPr>
            <p:sp>
              <p:nvSpPr>
                <p:cNvPr id="213" name="Google Shape;213;p4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14" name="Google Shape;214;p4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5" name="Google Shape;215;p43"/>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216" name="Google Shape;216;p43"/>
            <p:cNvSpPr/>
            <p:nvPr/>
          </p:nvSpPr>
          <p:spPr>
            <a:xfrm flipH="1">
              <a:off x="3047206" y="5679266"/>
              <a:ext cx="1523603" cy="1291902"/>
            </a:xfrm>
            <a:custGeom>
              <a:avLst/>
              <a:gdLst/>
              <a:ahLst/>
              <a:cxnLst/>
              <a:rect l="l" t="t" r="r" b="b"/>
              <a:pathLst>
                <a:path w="1523603" h="1291902" extrusionOk="0">
                  <a:moveTo>
                    <a:pt x="1523603" y="0"/>
                  </a:moveTo>
                  <a:lnTo>
                    <a:pt x="0" y="943082"/>
                  </a:lnTo>
                  <a:lnTo>
                    <a:pt x="0" y="1291902"/>
                  </a:lnTo>
                  <a:lnTo>
                    <a:pt x="1" y="1291902"/>
                  </a:lnTo>
                  <a:lnTo>
                    <a:pt x="1" y="1178817"/>
                  </a:lnTo>
                  <a:lnTo>
                    <a:pt x="1523603" y="1178817"/>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17" name="Google Shape;217;p43"/>
            <p:cNvSpPr/>
            <p:nvPr/>
          </p:nvSpPr>
          <p:spPr>
            <a:xfrm>
              <a:off x="4570809" y="5679266"/>
              <a:ext cx="1523603" cy="1178540"/>
            </a:xfrm>
            <a:custGeom>
              <a:avLst/>
              <a:gdLst/>
              <a:ahLst/>
              <a:cxnLst/>
              <a:rect l="l" t="t" r="r" b="b"/>
              <a:pathLst>
                <a:path w="1523603" h="1178540" extrusionOk="0">
                  <a:moveTo>
                    <a:pt x="1523603" y="0"/>
                  </a:moveTo>
                  <a:lnTo>
                    <a:pt x="1523603" y="1178540"/>
                  </a:lnTo>
                  <a:lnTo>
                    <a:pt x="0" y="1178540"/>
                  </a:lnTo>
                  <a:lnTo>
                    <a:pt x="0" y="943082"/>
                  </a:lnTo>
                  <a:lnTo>
                    <a:pt x="1523603" y="0"/>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8" name="Google Shape;218;p43"/>
            <p:cNvSpPr/>
            <p:nvPr/>
          </p:nvSpPr>
          <p:spPr>
            <a:xfrm>
              <a:off x="3047206" y="4739727"/>
              <a:ext cx="3047100" cy="1885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19" name="Google Shape;219;p43"/>
            <p:cNvGrpSpPr/>
            <p:nvPr/>
          </p:nvGrpSpPr>
          <p:grpSpPr>
            <a:xfrm>
              <a:off x="116" y="3146252"/>
              <a:ext cx="3047238" cy="3711722"/>
              <a:chOff x="8315728" y="8818731"/>
              <a:chExt cx="2286000" cy="2784488"/>
            </a:xfrm>
          </p:grpSpPr>
          <p:sp>
            <p:nvSpPr>
              <p:cNvPr id="220" name="Google Shape;220;p43"/>
              <p:cNvSpPr/>
              <p:nvPr/>
            </p:nvSpPr>
            <p:spPr>
              <a:xfrm flipH="1">
                <a:off x="8315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21" name="Google Shape;221;p43"/>
              <p:cNvSpPr/>
              <p:nvPr/>
            </p:nvSpPr>
            <p:spPr>
              <a:xfrm>
                <a:off x="9458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2" name="Google Shape;222;p43"/>
              <p:cNvSpPr/>
              <p:nvPr/>
            </p:nvSpPr>
            <p:spPr>
              <a:xfrm>
                <a:off x="8315728" y="8818731"/>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223" name="Google Shape;223;p43"/>
            <p:cNvSpPr/>
            <p:nvPr/>
          </p:nvSpPr>
          <p:spPr>
            <a:xfrm flipH="1">
              <a:off x="5554085" y="4487"/>
              <a:ext cx="6640255" cy="6853714"/>
            </a:xfrm>
            <a:custGeom>
              <a:avLst/>
              <a:gdLst/>
              <a:ahLst/>
              <a:cxnLst/>
              <a:rect l="l" t="t" r="r" b="b"/>
              <a:pathLst>
                <a:path w="4983306" h="5143500" extrusionOk="0">
                  <a:moveTo>
                    <a:pt x="4441296" y="0"/>
                  </a:moveTo>
                  <a:lnTo>
                    <a:pt x="0" y="0"/>
                  </a:lnTo>
                  <a:lnTo>
                    <a:pt x="0" y="5143500"/>
                  </a:lnTo>
                  <a:lnTo>
                    <a:pt x="4983306" y="5143500"/>
                  </a:lnTo>
                  <a:lnTo>
                    <a:pt x="2426636" y="1614183"/>
                  </a:lnTo>
                  <a:cubicBezTo>
                    <a:pt x="2386033" y="1558133"/>
                    <a:pt x="2398556" y="1479780"/>
                    <a:pt x="2454605" y="143917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224" name="Google Shape;224;p43"/>
          <p:cNvSpPr txBox="1">
            <a:spLocks noGrp="1"/>
          </p:cNvSpPr>
          <p:nvPr>
            <p:ph type="body" idx="1"/>
          </p:nvPr>
        </p:nvSpPr>
        <p:spPr>
          <a:xfrm>
            <a:off x="304879" y="2573662"/>
            <a:ext cx="4649400" cy="667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225" name="Google Shape;225;p43"/>
          <p:cNvSpPr txBox="1">
            <a:spLocks noGrp="1"/>
          </p:cNvSpPr>
          <p:nvPr>
            <p:ph type="body" idx="2"/>
          </p:nvPr>
        </p:nvSpPr>
        <p:spPr>
          <a:xfrm>
            <a:off x="304879" y="3243390"/>
            <a:ext cx="4649400" cy="636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7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pic>
        <p:nvPicPr>
          <p:cNvPr id="226" name="Google Shape;226;p43"/>
          <p:cNvPicPr preferRelativeResize="0"/>
          <p:nvPr/>
        </p:nvPicPr>
        <p:blipFill rotWithShape="1">
          <a:blip r:embed="rId2">
            <a:alphaModFix/>
          </a:blip>
          <a:srcRect/>
          <a:stretch/>
        </p:blipFill>
        <p:spPr>
          <a:xfrm>
            <a:off x="345672" y="4478509"/>
            <a:ext cx="858824" cy="222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0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227"/>
        <p:cNvGrpSpPr/>
        <p:nvPr/>
      </p:nvGrpSpPr>
      <p:grpSpPr>
        <a:xfrm>
          <a:off x="0" y="0"/>
          <a:ext cx="0" cy="0"/>
          <a:chOff x="0" y="0"/>
          <a:chExt cx="0" cy="0"/>
        </a:xfrm>
      </p:grpSpPr>
      <p:grpSp>
        <p:nvGrpSpPr>
          <p:cNvPr id="228" name="Google Shape;228;p44"/>
          <p:cNvGrpSpPr/>
          <p:nvPr/>
        </p:nvGrpSpPr>
        <p:grpSpPr>
          <a:xfrm>
            <a:off x="0" y="-1837"/>
            <a:ext cx="9144056" cy="5148045"/>
            <a:chOff x="0" y="-2449"/>
            <a:chExt cx="12188825" cy="6864060"/>
          </a:xfrm>
        </p:grpSpPr>
        <p:sp>
          <p:nvSpPr>
            <p:cNvPr id="229" name="Google Shape;229;p44"/>
            <p:cNvSpPr/>
            <p:nvPr/>
          </p:nvSpPr>
          <p:spPr>
            <a:xfrm>
              <a:off x="3942211" y="0"/>
              <a:ext cx="1971107" cy="3324523"/>
            </a:xfrm>
            <a:custGeom>
              <a:avLst/>
              <a:gdLst/>
              <a:ahLst/>
              <a:cxnLst/>
              <a:rect l="l" t="t" r="r" b="b"/>
              <a:pathLst>
                <a:path w="1971107" h="3324523" extrusionOk="0">
                  <a:moveTo>
                    <a:pt x="0" y="0"/>
                  </a:moveTo>
                  <a:lnTo>
                    <a:pt x="424402" y="0"/>
                  </a:lnTo>
                  <a:lnTo>
                    <a:pt x="1971107" y="957630"/>
                  </a:lnTo>
                  <a:lnTo>
                    <a:pt x="1971107" y="3324523"/>
                  </a:lnTo>
                  <a:lnTo>
                    <a:pt x="0" y="2124217"/>
                  </a:lnTo>
                  <a:lnTo>
                    <a:pt x="0"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30" name="Google Shape;230;p44"/>
            <p:cNvSpPr/>
            <p:nvPr/>
          </p:nvSpPr>
          <p:spPr>
            <a:xfrm>
              <a:off x="1971107" y="-72"/>
              <a:ext cx="1971107" cy="3324202"/>
            </a:xfrm>
            <a:custGeom>
              <a:avLst/>
              <a:gdLst/>
              <a:ahLst/>
              <a:cxnLst/>
              <a:rect l="l" t="t" r="r" b="b"/>
              <a:pathLst>
                <a:path w="1971107" h="3324202" extrusionOk="0">
                  <a:moveTo>
                    <a:pt x="1546186" y="0"/>
                  </a:moveTo>
                  <a:lnTo>
                    <a:pt x="1971107" y="0"/>
                  </a:lnTo>
                  <a:lnTo>
                    <a:pt x="1971107" y="2123896"/>
                  </a:lnTo>
                  <a:lnTo>
                    <a:pt x="0" y="3324202"/>
                  </a:lnTo>
                  <a:lnTo>
                    <a:pt x="0" y="957309"/>
                  </a:lnTo>
                  <a:lnTo>
                    <a:pt x="154618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31" name="Google Shape;231;p44"/>
            <p:cNvSpPr/>
            <p:nvPr/>
          </p:nvSpPr>
          <p:spPr>
            <a:xfrm flipH="1">
              <a:off x="8246611" y="217"/>
              <a:ext cx="1971107" cy="3323913"/>
            </a:xfrm>
            <a:custGeom>
              <a:avLst/>
              <a:gdLst/>
              <a:ahLst/>
              <a:cxnLst/>
              <a:rect l="l" t="t" r="r" b="b"/>
              <a:pathLst>
                <a:path w="1971107" h="3323913" extrusionOk="0">
                  <a:moveTo>
                    <a:pt x="1971107" y="0"/>
                  </a:moveTo>
                  <a:lnTo>
                    <a:pt x="1545720" y="0"/>
                  </a:lnTo>
                  <a:lnTo>
                    <a:pt x="0" y="957020"/>
                  </a:lnTo>
                  <a:lnTo>
                    <a:pt x="0" y="3323913"/>
                  </a:lnTo>
                  <a:lnTo>
                    <a:pt x="1971107" y="2123607"/>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4"/>
            <p:cNvSpPr/>
            <p:nvPr/>
          </p:nvSpPr>
          <p:spPr>
            <a:xfrm>
              <a:off x="10217718" y="-2449"/>
              <a:ext cx="1971107" cy="3326579"/>
            </a:xfrm>
            <a:custGeom>
              <a:avLst/>
              <a:gdLst/>
              <a:ahLst/>
              <a:cxnLst/>
              <a:rect l="l" t="t" r="r" b="b"/>
              <a:pathLst>
                <a:path w="1971107" h="3326579" extrusionOk="0">
                  <a:moveTo>
                    <a:pt x="1550026" y="0"/>
                  </a:moveTo>
                  <a:lnTo>
                    <a:pt x="1971107" y="0"/>
                  </a:lnTo>
                  <a:lnTo>
                    <a:pt x="1971107" y="2126273"/>
                  </a:lnTo>
                  <a:lnTo>
                    <a:pt x="0" y="3326579"/>
                  </a:lnTo>
                  <a:lnTo>
                    <a:pt x="0" y="959686"/>
                  </a:lnTo>
                  <a:lnTo>
                    <a:pt x="15500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4"/>
            <p:cNvSpPr/>
            <p:nvPr/>
          </p:nvSpPr>
          <p:spPr>
            <a:xfrm>
              <a:off x="8661524" y="-2261"/>
              <a:ext cx="3112388" cy="963129"/>
            </a:xfrm>
            <a:custGeom>
              <a:avLst/>
              <a:gdLst/>
              <a:ahLst/>
              <a:cxnLst/>
              <a:rect l="l" t="t" r="r" b="b"/>
              <a:pathLst>
                <a:path w="3112388" h="963129" extrusionOk="0">
                  <a:moveTo>
                    <a:pt x="0" y="0"/>
                  </a:moveTo>
                  <a:lnTo>
                    <a:pt x="3112388" y="0"/>
                  </a:lnTo>
                  <a:lnTo>
                    <a:pt x="1556194" y="963129"/>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34" name="Google Shape;234;p44"/>
            <p:cNvSpPr/>
            <p:nvPr/>
          </p:nvSpPr>
          <p:spPr>
            <a:xfrm>
              <a:off x="423755" y="3211"/>
              <a:ext cx="3094704" cy="957657"/>
            </a:xfrm>
            <a:custGeom>
              <a:avLst/>
              <a:gdLst/>
              <a:ahLst/>
              <a:cxnLst/>
              <a:rect l="l" t="t" r="r" b="b"/>
              <a:pathLst>
                <a:path w="3094704" h="957657" extrusionOk="0">
                  <a:moveTo>
                    <a:pt x="0" y="0"/>
                  </a:moveTo>
                  <a:lnTo>
                    <a:pt x="3094704" y="0"/>
                  </a:lnTo>
                  <a:lnTo>
                    <a:pt x="1547352" y="957657"/>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35" name="Google Shape;235;p44"/>
            <p:cNvSpPr/>
            <p:nvPr/>
          </p:nvSpPr>
          <p:spPr>
            <a:xfrm rot="10800000" flipH="1">
              <a:off x="0" y="-1605"/>
              <a:ext cx="1971107" cy="3325734"/>
            </a:xfrm>
            <a:custGeom>
              <a:avLst/>
              <a:gdLst/>
              <a:ahLst/>
              <a:cxnLst/>
              <a:rect l="l" t="t" r="r" b="b"/>
              <a:pathLst>
                <a:path w="1971107" h="3325734" extrusionOk="0">
                  <a:moveTo>
                    <a:pt x="0" y="3325734"/>
                  </a:moveTo>
                  <a:lnTo>
                    <a:pt x="422446" y="3325734"/>
                  </a:lnTo>
                  <a:lnTo>
                    <a:pt x="1971107" y="2366893"/>
                  </a:lnTo>
                  <a:lnTo>
                    <a:pt x="1971107" y="0"/>
                  </a:lnTo>
                  <a:lnTo>
                    <a:pt x="0" y="1200306"/>
                  </a:lnTo>
                  <a:lnTo>
                    <a:pt x="0" y="332573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4"/>
            <p:cNvSpPr/>
            <p:nvPr/>
          </p:nvSpPr>
          <p:spPr>
            <a:xfrm rot="10800000" flipH="1">
              <a:off x="1971108" y="4488"/>
              <a:ext cx="1166646" cy="1641720"/>
            </a:xfrm>
            <a:custGeom>
              <a:avLst/>
              <a:gdLst/>
              <a:ahLst/>
              <a:cxnLst/>
              <a:rect l="l" t="t" r="r" b="b"/>
              <a:pathLst>
                <a:path w="1166646" h="1641720" extrusionOk="0">
                  <a:moveTo>
                    <a:pt x="0" y="1641720"/>
                  </a:moveTo>
                  <a:lnTo>
                    <a:pt x="790706" y="1641720"/>
                  </a:lnTo>
                  <a:lnTo>
                    <a:pt x="1166646" y="1412791"/>
                  </a:lnTo>
                  <a:lnTo>
                    <a:pt x="1166646" y="0"/>
                  </a:lnTo>
                  <a:lnTo>
                    <a:pt x="0" y="722319"/>
                  </a:lnTo>
                  <a:lnTo>
                    <a:pt x="0" y="164172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4"/>
            <p:cNvSpPr/>
            <p:nvPr/>
          </p:nvSpPr>
          <p:spPr>
            <a:xfrm rot="10800000">
              <a:off x="804463" y="0"/>
              <a:ext cx="1166646" cy="1646208"/>
            </a:xfrm>
            <a:custGeom>
              <a:avLst/>
              <a:gdLst/>
              <a:ahLst/>
              <a:cxnLst/>
              <a:rect l="l" t="t" r="r" b="b"/>
              <a:pathLst>
                <a:path w="1166646" h="1646208" extrusionOk="0">
                  <a:moveTo>
                    <a:pt x="783335" y="1646208"/>
                  </a:moveTo>
                  <a:lnTo>
                    <a:pt x="0" y="1646208"/>
                  </a:lnTo>
                  <a:lnTo>
                    <a:pt x="0" y="722319"/>
                  </a:lnTo>
                  <a:lnTo>
                    <a:pt x="1166646" y="0"/>
                  </a:lnTo>
                  <a:lnTo>
                    <a:pt x="1166646" y="1412791"/>
                  </a:lnTo>
                  <a:lnTo>
                    <a:pt x="783335" y="1646208"/>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4"/>
            <p:cNvSpPr/>
            <p:nvPr/>
          </p:nvSpPr>
          <p:spPr>
            <a:xfrm rot="10800000">
              <a:off x="80435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39" name="Google Shape;239;p44"/>
            <p:cNvSpPr/>
            <p:nvPr/>
          </p:nvSpPr>
          <p:spPr>
            <a:xfrm>
              <a:off x="5913318" y="4487"/>
              <a:ext cx="1971107" cy="3319642"/>
            </a:xfrm>
            <a:custGeom>
              <a:avLst/>
              <a:gdLst/>
              <a:ahLst/>
              <a:cxnLst/>
              <a:rect l="l" t="t" r="r" b="b"/>
              <a:pathLst>
                <a:path w="1971107" h="3319642" extrusionOk="0">
                  <a:moveTo>
                    <a:pt x="1538822" y="0"/>
                  </a:moveTo>
                  <a:lnTo>
                    <a:pt x="1971107" y="0"/>
                  </a:lnTo>
                  <a:lnTo>
                    <a:pt x="1971107" y="2119336"/>
                  </a:lnTo>
                  <a:lnTo>
                    <a:pt x="0" y="3319642"/>
                  </a:lnTo>
                  <a:lnTo>
                    <a:pt x="0" y="952749"/>
                  </a:lnTo>
                  <a:lnTo>
                    <a:pt x="1538822"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4"/>
            <p:cNvSpPr/>
            <p:nvPr/>
          </p:nvSpPr>
          <p:spPr>
            <a:xfrm>
              <a:off x="4359078" y="-2261"/>
              <a:ext cx="3111220" cy="965875"/>
            </a:xfrm>
            <a:custGeom>
              <a:avLst/>
              <a:gdLst/>
              <a:ahLst/>
              <a:cxnLst/>
              <a:rect l="l" t="t" r="r" b="b"/>
              <a:pathLst>
                <a:path w="3111220" h="965875" extrusionOk="0">
                  <a:moveTo>
                    <a:pt x="1082079" y="0"/>
                  </a:moveTo>
                  <a:lnTo>
                    <a:pt x="2358703" y="0"/>
                  </a:lnTo>
                  <a:lnTo>
                    <a:pt x="2358703" y="2261"/>
                  </a:lnTo>
                  <a:lnTo>
                    <a:pt x="3111220" y="2261"/>
                  </a:lnTo>
                  <a:lnTo>
                    <a:pt x="1554243" y="965875"/>
                  </a:lnTo>
                  <a:lnTo>
                    <a:pt x="0" y="3953"/>
                  </a:lnTo>
                  <a:lnTo>
                    <a:pt x="186041" y="3953"/>
                  </a:lnTo>
                  <a:lnTo>
                    <a:pt x="186041" y="1807"/>
                  </a:lnTo>
                  <a:lnTo>
                    <a:pt x="791099" y="1807"/>
                  </a:lnTo>
                  <a:lnTo>
                    <a:pt x="796081" y="3953"/>
                  </a:lnTo>
                  <a:lnTo>
                    <a:pt x="1082079" y="3953"/>
                  </a:lnTo>
                  <a:lnTo>
                    <a:pt x="1082079"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41" name="Google Shape;241;p44"/>
            <p:cNvSpPr/>
            <p:nvPr/>
          </p:nvSpPr>
          <p:spPr>
            <a:xfrm rot="10800000" flipH="1">
              <a:off x="5913319" y="-1"/>
              <a:ext cx="1166645" cy="1646209"/>
            </a:xfrm>
            <a:custGeom>
              <a:avLst/>
              <a:gdLst/>
              <a:ahLst/>
              <a:cxnLst/>
              <a:rect l="l" t="t" r="r" b="b"/>
              <a:pathLst>
                <a:path w="1166645" h="1646209" extrusionOk="0">
                  <a:moveTo>
                    <a:pt x="0" y="1646209"/>
                  </a:moveTo>
                  <a:lnTo>
                    <a:pt x="783333" y="1646209"/>
                  </a:lnTo>
                  <a:lnTo>
                    <a:pt x="1166645" y="1412791"/>
                  </a:lnTo>
                  <a:lnTo>
                    <a:pt x="1166645" y="0"/>
                  </a:lnTo>
                  <a:lnTo>
                    <a:pt x="0" y="722319"/>
                  </a:lnTo>
                  <a:lnTo>
                    <a:pt x="0" y="1646209"/>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4"/>
            <p:cNvSpPr/>
            <p:nvPr/>
          </p:nvSpPr>
          <p:spPr>
            <a:xfrm rot="10800000">
              <a:off x="4746674" y="-1"/>
              <a:ext cx="1166645" cy="1646209"/>
            </a:xfrm>
            <a:custGeom>
              <a:avLst/>
              <a:gdLst/>
              <a:ahLst/>
              <a:cxnLst/>
              <a:rect l="l" t="t" r="r" b="b"/>
              <a:pathLst>
                <a:path w="1166645" h="1646209" extrusionOk="0">
                  <a:moveTo>
                    <a:pt x="783333" y="1646209"/>
                  </a:moveTo>
                  <a:lnTo>
                    <a:pt x="0" y="1646209"/>
                  </a:lnTo>
                  <a:lnTo>
                    <a:pt x="0" y="722319"/>
                  </a:lnTo>
                  <a:lnTo>
                    <a:pt x="1166645" y="0"/>
                  </a:lnTo>
                  <a:lnTo>
                    <a:pt x="1166645" y="1412791"/>
                  </a:lnTo>
                  <a:lnTo>
                    <a:pt x="783333" y="1646209"/>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4"/>
            <p:cNvSpPr/>
            <p:nvPr/>
          </p:nvSpPr>
          <p:spPr>
            <a:xfrm rot="10800000">
              <a:off x="474656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44" name="Google Shape;244;p44"/>
            <p:cNvGrpSpPr/>
            <p:nvPr/>
          </p:nvGrpSpPr>
          <p:grpSpPr>
            <a:xfrm>
              <a:off x="1971082" y="1121568"/>
              <a:ext cx="3942207" cy="4803241"/>
              <a:chOff x="8315728" y="8474349"/>
              <a:chExt cx="2286000" cy="2784488"/>
            </a:xfrm>
          </p:grpSpPr>
          <p:sp>
            <p:nvSpPr>
              <p:cNvPr id="245" name="Google Shape;245;p4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48" name="Google Shape;248;p44"/>
              <p:cNvGrpSpPr/>
              <p:nvPr/>
            </p:nvGrpSpPr>
            <p:grpSpPr>
              <a:xfrm>
                <a:off x="8782229" y="9055222"/>
                <a:ext cx="1353011" cy="1649459"/>
                <a:chOff x="8782229" y="9040675"/>
                <a:chExt cx="1353011" cy="1649459"/>
              </a:xfrm>
            </p:grpSpPr>
            <p:sp>
              <p:nvSpPr>
                <p:cNvPr id="249" name="Google Shape;249;p4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252" name="Google Shape;252;p44"/>
            <p:cNvGrpSpPr/>
            <p:nvPr/>
          </p:nvGrpSpPr>
          <p:grpSpPr>
            <a:xfrm>
              <a:off x="5913293" y="1121568"/>
              <a:ext cx="3942207" cy="4803241"/>
              <a:chOff x="8315728" y="8474349"/>
              <a:chExt cx="2286000" cy="2784488"/>
            </a:xfrm>
          </p:grpSpPr>
          <p:sp>
            <p:nvSpPr>
              <p:cNvPr id="253" name="Google Shape;253;p4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256" name="Google Shape;256;p44"/>
              <p:cNvGrpSpPr/>
              <p:nvPr/>
            </p:nvGrpSpPr>
            <p:grpSpPr>
              <a:xfrm>
                <a:off x="8782229" y="9055222"/>
                <a:ext cx="1353011" cy="1649459"/>
                <a:chOff x="8782229" y="9040675"/>
                <a:chExt cx="1353011" cy="1649459"/>
              </a:xfrm>
            </p:grpSpPr>
            <p:sp>
              <p:nvSpPr>
                <p:cNvPr id="257" name="Google Shape;257;p4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260" name="Google Shape;260;p44"/>
            <p:cNvSpPr/>
            <p:nvPr/>
          </p:nvSpPr>
          <p:spPr>
            <a:xfrm flipH="1">
              <a:off x="3942214" y="6631954"/>
              <a:ext cx="370926" cy="229656"/>
            </a:xfrm>
            <a:custGeom>
              <a:avLst/>
              <a:gdLst/>
              <a:ahLst/>
              <a:cxnLst/>
              <a:rect l="l" t="t" r="r" b="b"/>
              <a:pathLst>
                <a:path w="370926" h="229656" extrusionOk="0">
                  <a:moveTo>
                    <a:pt x="370926" y="0"/>
                  </a:moveTo>
                  <a:lnTo>
                    <a:pt x="0" y="229656"/>
                  </a:lnTo>
                  <a:lnTo>
                    <a:pt x="370926" y="229656"/>
                  </a:lnTo>
                  <a:lnTo>
                    <a:pt x="370926"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4"/>
            <p:cNvSpPr/>
            <p:nvPr/>
          </p:nvSpPr>
          <p:spPr>
            <a:xfrm>
              <a:off x="7513502" y="6631954"/>
              <a:ext cx="370926" cy="229656"/>
            </a:xfrm>
            <a:custGeom>
              <a:avLst/>
              <a:gdLst/>
              <a:ahLst/>
              <a:cxnLst/>
              <a:rect l="l" t="t" r="r" b="b"/>
              <a:pathLst>
                <a:path w="370926" h="229656" extrusionOk="0">
                  <a:moveTo>
                    <a:pt x="370926" y="0"/>
                  </a:moveTo>
                  <a:lnTo>
                    <a:pt x="370926" y="229656"/>
                  </a:lnTo>
                  <a:lnTo>
                    <a:pt x="0" y="229656"/>
                  </a:lnTo>
                  <a:lnTo>
                    <a:pt x="3709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4"/>
            <p:cNvSpPr/>
            <p:nvPr/>
          </p:nvSpPr>
          <p:spPr>
            <a:xfrm>
              <a:off x="3942214" y="5416142"/>
              <a:ext cx="3942214" cy="1445468"/>
            </a:xfrm>
            <a:custGeom>
              <a:avLst/>
              <a:gdLst/>
              <a:ahLst/>
              <a:cxnLst/>
              <a:rect l="l" t="t" r="r" b="b"/>
              <a:pathLst>
                <a:path w="3942214" h="1445468" extrusionOk="0">
                  <a:moveTo>
                    <a:pt x="1971107" y="0"/>
                  </a:moveTo>
                  <a:lnTo>
                    <a:pt x="3942214" y="1219919"/>
                  </a:lnTo>
                  <a:lnTo>
                    <a:pt x="3577779" y="1445468"/>
                  </a:lnTo>
                  <a:lnTo>
                    <a:pt x="364435" y="1445468"/>
                  </a:lnTo>
                  <a:lnTo>
                    <a:pt x="0" y="1219919"/>
                  </a:lnTo>
                  <a:lnTo>
                    <a:pt x="1971107"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63" name="Google Shape;263;p44"/>
            <p:cNvSpPr/>
            <p:nvPr/>
          </p:nvSpPr>
          <p:spPr>
            <a:xfrm flipH="1">
              <a:off x="0" y="4569758"/>
              <a:ext cx="1971107" cy="2288243"/>
            </a:xfrm>
            <a:custGeom>
              <a:avLst/>
              <a:gdLst/>
              <a:ahLst/>
              <a:cxnLst/>
              <a:rect l="l" t="t" r="r" b="b"/>
              <a:pathLst>
                <a:path w="1971107" h="2288243" extrusionOk="0">
                  <a:moveTo>
                    <a:pt x="1971107" y="0"/>
                  </a:moveTo>
                  <a:lnTo>
                    <a:pt x="0" y="1220396"/>
                  </a:lnTo>
                  <a:lnTo>
                    <a:pt x="0" y="2288243"/>
                  </a:lnTo>
                  <a:lnTo>
                    <a:pt x="1971107" y="2288243"/>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4"/>
            <p:cNvSpPr/>
            <p:nvPr/>
          </p:nvSpPr>
          <p:spPr>
            <a:xfrm>
              <a:off x="1971107" y="4569758"/>
              <a:ext cx="1971107" cy="2291853"/>
            </a:xfrm>
            <a:custGeom>
              <a:avLst/>
              <a:gdLst/>
              <a:ahLst/>
              <a:cxnLst/>
              <a:rect l="l" t="t" r="r" b="b"/>
              <a:pathLst>
                <a:path w="1971107" h="2291853" extrusionOk="0">
                  <a:moveTo>
                    <a:pt x="1971107" y="0"/>
                  </a:moveTo>
                  <a:lnTo>
                    <a:pt x="1971107" y="2291853"/>
                  </a:lnTo>
                  <a:lnTo>
                    <a:pt x="0" y="2291853"/>
                  </a:lnTo>
                  <a:lnTo>
                    <a:pt x="0" y="1220396"/>
                  </a:lnTo>
                  <a:lnTo>
                    <a:pt x="1971107"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4"/>
            <p:cNvSpPr/>
            <p:nvPr/>
          </p:nvSpPr>
          <p:spPr>
            <a:xfrm>
              <a:off x="0" y="3353945"/>
              <a:ext cx="3942300" cy="24399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pic>
        <p:nvPicPr>
          <p:cNvPr id="266" name="Google Shape;266;p44"/>
          <p:cNvPicPr preferRelativeResize="0"/>
          <p:nvPr/>
        </p:nvPicPr>
        <p:blipFill rotWithShape="1">
          <a:blip r:embed="rId2">
            <a:alphaModFix/>
          </a:blip>
          <a:srcRect/>
          <a:stretch/>
        </p:blipFill>
        <p:spPr>
          <a:xfrm>
            <a:off x="1859863" y="1654985"/>
            <a:ext cx="5424275" cy="1833531"/>
          </a:xfrm>
          <a:prstGeom prst="rect">
            <a:avLst/>
          </a:prstGeom>
          <a:noFill/>
          <a:ln>
            <a:noFill/>
          </a:ln>
        </p:spPr>
      </p:pic>
      <p:pic>
        <p:nvPicPr>
          <p:cNvPr id="267" name="Google Shape;267;p44"/>
          <p:cNvPicPr preferRelativeResize="0"/>
          <p:nvPr/>
        </p:nvPicPr>
        <p:blipFill rotWithShape="1">
          <a:blip r:embed="rId3">
            <a:alphaModFix/>
          </a:blip>
          <a:srcRect r="66413" b="-14012"/>
          <a:stretch/>
        </p:blipFill>
        <p:spPr>
          <a:xfrm>
            <a:off x="4288531" y="1860652"/>
            <a:ext cx="566938" cy="4568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311700" y="2161849"/>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solidFill>
                  <a:schemeClr val="lt1"/>
                </a:solidFill>
                <a:latin typeface="Arial"/>
                <a:ea typeface="Arial"/>
                <a:cs typeface="Arial"/>
                <a:sym typeface="Arial"/>
              </a:defRPr>
            </a:lvl1pPr>
            <a:lvl2pPr lvl="1" algn="ctr" rtl="0">
              <a:lnSpc>
                <a:spcPct val="100000"/>
              </a:lnSpc>
              <a:spcBef>
                <a:spcPts val="0"/>
              </a:spcBef>
              <a:spcAft>
                <a:spcPts val="0"/>
              </a:spcAft>
              <a:buSzPts val="3600"/>
              <a:buNone/>
              <a:defRPr sz="3599"/>
            </a:lvl2pPr>
            <a:lvl3pPr lvl="2" algn="ctr" rtl="0">
              <a:lnSpc>
                <a:spcPct val="100000"/>
              </a:lnSpc>
              <a:spcBef>
                <a:spcPts val="0"/>
              </a:spcBef>
              <a:spcAft>
                <a:spcPts val="0"/>
              </a:spcAft>
              <a:buSzPts val="3600"/>
              <a:buNone/>
              <a:defRPr sz="3599"/>
            </a:lvl3pPr>
            <a:lvl4pPr lvl="3" algn="ctr" rtl="0">
              <a:lnSpc>
                <a:spcPct val="100000"/>
              </a:lnSpc>
              <a:spcBef>
                <a:spcPts val="0"/>
              </a:spcBef>
              <a:spcAft>
                <a:spcPts val="0"/>
              </a:spcAft>
              <a:buSzPts val="3600"/>
              <a:buNone/>
              <a:defRPr sz="3599"/>
            </a:lvl4pPr>
            <a:lvl5pPr lvl="4" algn="ctr" rtl="0">
              <a:lnSpc>
                <a:spcPct val="100000"/>
              </a:lnSpc>
              <a:spcBef>
                <a:spcPts val="0"/>
              </a:spcBef>
              <a:spcAft>
                <a:spcPts val="0"/>
              </a:spcAft>
              <a:buSzPts val="3600"/>
              <a:buNone/>
              <a:defRPr sz="3599"/>
            </a:lvl5pPr>
            <a:lvl6pPr lvl="5" algn="ctr" rtl="0">
              <a:lnSpc>
                <a:spcPct val="100000"/>
              </a:lnSpc>
              <a:spcBef>
                <a:spcPts val="0"/>
              </a:spcBef>
              <a:spcAft>
                <a:spcPts val="0"/>
              </a:spcAft>
              <a:buSzPts val="3600"/>
              <a:buNone/>
              <a:defRPr sz="3599"/>
            </a:lvl6pPr>
            <a:lvl7pPr lvl="6" algn="ctr" rtl="0">
              <a:lnSpc>
                <a:spcPct val="100000"/>
              </a:lnSpc>
              <a:spcBef>
                <a:spcPts val="0"/>
              </a:spcBef>
              <a:spcAft>
                <a:spcPts val="0"/>
              </a:spcAft>
              <a:buSzPts val="3600"/>
              <a:buNone/>
              <a:defRPr sz="3599"/>
            </a:lvl7pPr>
            <a:lvl8pPr lvl="7" algn="ctr" rtl="0">
              <a:lnSpc>
                <a:spcPct val="100000"/>
              </a:lnSpc>
              <a:spcBef>
                <a:spcPts val="0"/>
              </a:spcBef>
              <a:spcAft>
                <a:spcPts val="0"/>
              </a:spcAft>
              <a:buSzPts val="3600"/>
              <a:buNone/>
              <a:defRPr sz="3599"/>
            </a:lvl8pPr>
            <a:lvl9pPr lvl="8" algn="ctr" rtl="0">
              <a:lnSpc>
                <a:spcPct val="100000"/>
              </a:lnSpc>
              <a:spcBef>
                <a:spcPts val="0"/>
              </a:spcBef>
              <a:spcAft>
                <a:spcPts val="0"/>
              </a:spcAft>
              <a:buSzPts val="3600"/>
              <a:buNone/>
              <a:defRPr sz="3599"/>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311700" y="445025"/>
            <a:ext cx="8520600" cy="69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p:cSld name="Title and body">
    <p:bg>
      <p:bgPr>
        <a:solidFill>
          <a:srgbClr val="F2F2F2"/>
        </a:solidFill>
        <a:effectLst/>
      </p:bgPr>
    </p:bg>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304800" y="1160860"/>
            <a:ext cx="4267200" cy="2811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36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cSld name="1_Title slide 2">
    <p:bg>
      <p:bgPr>
        <a:solidFill>
          <a:schemeClr val="accent5"/>
        </a:solidFill>
        <a:effectLst/>
      </p:bgPr>
    </p:bg>
    <p:spTree>
      <p:nvGrpSpPr>
        <p:cNvPr id="1" name="Shape 274"/>
        <p:cNvGrpSpPr/>
        <p:nvPr/>
      </p:nvGrpSpPr>
      <p:grpSpPr>
        <a:xfrm>
          <a:off x="0" y="0"/>
          <a:ext cx="0" cy="0"/>
          <a:chOff x="0" y="0"/>
          <a:chExt cx="0" cy="0"/>
        </a:xfrm>
      </p:grpSpPr>
      <p:sp>
        <p:nvSpPr>
          <p:cNvPr id="275" name="Google Shape;275;p48"/>
          <p:cNvSpPr/>
          <p:nvPr/>
        </p:nvSpPr>
        <p:spPr>
          <a:xfrm flipH="1">
            <a:off x="4782022"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76" name="Google Shape;276;p48"/>
          <p:cNvSpPr/>
          <p:nvPr/>
        </p:nvSpPr>
        <p:spPr>
          <a:xfrm>
            <a:off x="5925022"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77" name="Google Shape;277;p48"/>
          <p:cNvSpPr/>
          <p:nvPr/>
        </p:nvSpPr>
        <p:spPr>
          <a:xfrm>
            <a:off x="4782022" y="-137"/>
            <a:ext cx="2285405" cy="972765"/>
          </a:xfrm>
          <a:custGeom>
            <a:avLst/>
            <a:gdLst/>
            <a:ahLst/>
            <a:cxnLst/>
            <a:rect l="l" t="t" r="r" b="b"/>
            <a:pathLst>
              <a:path w="3047206" h="1297020" extrusionOk="0">
                <a:moveTo>
                  <a:pt x="572628" y="0"/>
                </a:moveTo>
                <a:lnTo>
                  <a:pt x="2474579" y="0"/>
                </a:lnTo>
                <a:lnTo>
                  <a:pt x="3047206" y="354307"/>
                </a:lnTo>
                <a:lnTo>
                  <a:pt x="1523603" y="1297020"/>
                </a:lnTo>
                <a:lnTo>
                  <a:pt x="0" y="354307"/>
                </a:lnTo>
                <a:lnTo>
                  <a:pt x="572628"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78" name="Google Shape;278;p48"/>
          <p:cNvSpPr/>
          <p:nvPr/>
        </p:nvSpPr>
        <p:spPr>
          <a:xfrm flipH="1">
            <a:off x="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79" name="Google Shape;279;p48"/>
          <p:cNvSpPr/>
          <p:nvPr/>
        </p:nvSpPr>
        <p:spPr>
          <a:xfrm>
            <a:off x="1143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0" name="Google Shape;280;p48"/>
          <p:cNvSpPr/>
          <p:nvPr/>
        </p:nvSpPr>
        <p:spPr>
          <a:xfrm>
            <a:off x="0" y="1768"/>
            <a:ext cx="2285405" cy="970860"/>
          </a:xfrm>
          <a:custGeom>
            <a:avLst/>
            <a:gdLst/>
            <a:ahLst/>
            <a:cxnLst/>
            <a:rect l="l" t="t" r="r" b="b"/>
            <a:pathLst>
              <a:path w="3047206" h="1294480" extrusionOk="0">
                <a:moveTo>
                  <a:pt x="568522" y="0"/>
                </a:moveTo>
                <a:lnTo>
                  <a:pt x="2478684" y="0"/>
                </a:lnTo>
                <a:lnTo>
                  <a:pt x="3047206" y="351767"/>
                </a:lnTo>
                <a:lnTo>
                  <a:pt x="1523603" y="1294480"/>
                </a:lnTo>
                <a:lnTo>
                  <a:pt x="0" y="351767"/>
                </a:lnTo>
                <a:lnTo>
                  <a:pt x="568522"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81" name="Google Shape;281;p48"/>
          <p:cNvSpPr/>
          <p:nvPr/>
        </p:nvSpPr>
        <p:spPr>
          <a:xfrm rot="10800000" flipH="1">
            <a:off x="11430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2" name="Google Shape;282;p48"/>
          <p:cNvSpPr/>
          <p:nvPr/>
        </p:nvSpPr>
        <p:spPr>
          <a:xfrm rot="10800000">
            <a:off x="4665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3" name="Google Shape;283;p48"/>
          <p:cNvSpPr/>
          <p:nvPr/>
        </p:nvSpPr>
        <p:spPr>
          <a:xfrm rot="10800000">
            <a:off x="466512" y="951310"/>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84" name="Google Shape;284;p48"/>
          <p:cNvSpPr/>
          <p:nvPr/>
        </p:nvSpPr>
        <p:spPr>
          <a:xfrm flipH="1">
            <a:off x="2286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5" name="Google Shape;285;p48"/>
          <p:cNvSpPr/>
          <p:nvPr/>
        </p:nvSpPr>
        <p:spPr>
          <a:xfrm>
            <a:off x="3429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6" name="Google Shape;286;p48"/>
          <p:cNvSpPr/>
          <p:nvPr/>
        </p:nvSpPr>
        <p:spPr>
          <a:xfrm>
            <a:off x="2286000" y="-137"/>
            <a:ext cx="2285405" cy="972765"/>
          </a:xfrm>
          <a:custGeom>
            <a:avLst/>
            <a:gdLst/>
            <a:ahLst/>
            <a:cxnLst/>
            <a:rect l="l" t="t" r="r" b="b"/>
            <a:pathLst>
              <a:path w="3047206" h="1297020" extrusionOk="0">
                <a:moveTo>
                  <a:pt x="572627" y="0"/>
                </a:moveTo>
                <a:lnTo>
                  <a:pt x="2474579" y="0"/>
                </a:lnTo>
                <a:lnTo>
                  <a:pt x="3047206" y="354307"/>
                </a:lnTo>
                <a:lnTo>
                  <a:pt x="1523603" y="1297020"/>
                </a:lnTo>
                <a:lnTo>
                  <a:pt x="0" y="354307"/>
                </a:lnTo>
                <a:lnTo>
                  <a:pt x="572627"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87" name="Google Shape;287;p48"/>
          <p:cNvSpPr/>
          <p:nvPr/>
        </p:nvSpPr>
        <p:spPr>
          <a:xfrm rot="10800000" flipH="1">
            <a:off x="34290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8" name="Google Shape;288;p48"/>
          <p:cNvSpPr/>
          <p:nvPr/>
        </p:nvSpPr>
        <p:spPr>
          <a:xfrm rot="10800000">
            <a:off x="27525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9" name="Google Shape;289;p48"/>
          <p:cNvSpPr/>
          <p:nvPr/>
        </p:nvSpPr>
        <p:spPr>
          <a:xfrm rot="10800000">
            <a:off x="2752512" y="951310"/>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90" name="Google Shape;290;p48"/>
          <p:cNvSpPr/>
          <p:nvPr/>
        </p:nvSpPr>
        <p:spPr>
          <a:xfrm flipH="1">
            <a:off x="1143000"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1" name="Google Shape;291;p48"/>
          <p:cNvSpPr/>
          <p:nvPr/>
        </p:nvSpPr>
        <p:spPr>
          <a:xfrm>
            <a:off x="2286000"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2" name="Google Shape;292;p48"/>
          <p:cNvSpPr/>
          <p:nvPr/>
        </p:nvSpPr>
        <p:spPr>
          <a:xfrm>
            <a:off x="1143000" y="1065531"/>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93" name="Google Shape;293;p48"/>
          <p:cNvSpPr/>
          <p:nvPr/>
        </p:nvSpPr>
        <p:spPr>
          <a:xfrm rot="10800000" flipH="1">
            <a:off x="2286001"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4" name="Google Shape;294;p48"/>
          <p:cNvSpPr/>
          <p:nvPr/>
        </p:nvSpPr>
        <p:spPr>
          <a:xfrm rot="10800000">
            <a:off x="1609501"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5" name="Google Shape;295;p48"/>
          <p:cNvSpPr/>
          <p:nvPr/>
        </p:nvSpPr>
        <p:spPr>
          <a:xfrm rot="10800000">
            <a:off x="1609512" y="2458284"/>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96" name="Google Shape;296;p48"/>
          <p:cNvSpPr/>
          <p:nvPr/>
        </p:nvSpPr>
        <p:spPr>
          <a:xfrm flipH="1">
            <a:off x="3428999"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7" name="Google Shape;297;p48"/>
          <p:cNvSpPr/>
          <p:nvPr/>
        </p:nvSpPr>
        <p:spPr>
          <a:xfrm>
            <a:off x="4571999"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8" name="Google Shape;298;p48"/>
          <p:cNvSpPr/>
          <p:nvPr/>
        </p:nvSpPr>
        <p:spPr>
          <a:xfrm>
            <a:off x="3428999" y="1065531"/>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299" name="Google Shape;299;p48"/>
          <p:cNvSpPr/>
          <p:nvPr/>
        </p:nvSpPr>
        <p:spPr>
          <a:xfrm rot="10800000" flipH="1">
            <a:off x="4572000"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0" name="Google Shape;300;p48"/>
          <p:cNvSpPr/>
          <p:nvPr/>
        </p:nvSpPr>
        <p:spPr>
          <a:xfrm rot="10800000">
            <a:off x="3895500"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1" name="Google Shape;301;p48"/>
          <p:cNvSpPr/>
          <p:nvPr/>
        </p:nvSpPr>
        <p:spPr>
          <a:xfrm rot="10800000">
            <a:off x="3895511" y="2458284"/>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02" name="Google Shape;302;p48"/>
          <p:cNvSpPr/>
          <p:nvPr/>
        </p:nvSpPr>
        <p:spPr>
          <a:xfrm flipH="1">
            <a:off x="2286298" y="4259449"/>
            <a:ext cx="1142702" cy="968927"/>
          </a:xfrm>
          <a:custGeom>
            <a:avLst/>
            <a:gdLst/>
            <a:ahLst/>
            <a:cxnLst/>
            <a:rect l="l" t="t" r="r" b="b"/>
            <a:pathLst>
              <a:path w="1523603" h="1291902" extrusionOk="0">
                <a:moveTo>
                  <a:pt x="1523603" y="0"/>
                </a:moveTo>
                <a:lnTo>
                  <a:pt x="0" y="943082"/>
                </a:lnTo>
                <a:lnTo>
                  <a:pt x="0" y="1291902"/>
                </a:lnTo>
                <a:lnTo>
                  <a:pt x="1" y="1291902"/>
                </a:lnTo>
                <a:lnTo>
                  <a:pt x="1" y="1178817"/>
                </a:lnTo>
                <a:lnTo>
                  <a:pt x="1523603" y="1178817"/>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3" name="Google Shape;303;p48"/>
          <p:cNvSpPr/>
          <p:nvPr/>
        </p:nvSpPr>
        <p:spPr>
          <a:xfrm>
            <a:off x="3429000" y="4259450"/>
            <a:ext cx="1142702" cy="883905"/>
          </a:xfrm>
          <a:custGeom>
            <a:avLst/>
            <a:gdLst/>
            <a:ahLst/>
            <a:cxnLst/>
            <a:rect l="l" t="t" r="r" b="b"/>
            <a:pathLst>
              <a:path w="1523603" h="1178540" extrusionOk="0">
                <a:moveTo>
                  <a:pt x="1523603" y="0"/>
                </a:moveTo>
                <a:lnTo>
                  <a:pt x="1523603" y="1178540"/>
                </a:lnTo>
                <a:lnTo>
                  <a:pt x="0" y="1178540"/>
                </a:lnTo>
                <a:lnTo>
                  <a:pt x="0" y="943082"/>
                </a:lnTo>
                <a:lnTo>
                  <a:pt x="1523603" y="0"/>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4" name="Google Shape;304;p48"/>
          <p:cNvSpPr/>
          <p:nvPr/>
        </p:nvSpPr>
        <p:spPr>
          <a:xfrm>
            <a:off x="2286000" y="3554795"/>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05" name="Google Shape;305;p48"/>
          <p:cNvSpPr/>
          <p:nvPr/>
        </p:nvSpPr>
        <p:spPr>
          <a:xfrm flipH="1">
            <a:off x="0" y="3064251"/>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6" name="Google Shape;306;p48"/>
          <p:cNvSpPr/>
          <p:nvPr/>
        </p:nvSpPr>
        <p:spPr>
          <a:xfrm>
            <a:off x="1143000" y="3064251"/>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7" name="Google Shape;307;p48"/>
          <p:cNvSpPr/>
          <p:nvPr/>
        </p:nvSpPr>
        <p:spPr>
          <a:xfrm>
            <a:off x="0" y="2359597"/>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08" name="Google Shape;308;p48"/>
          <p:cNvSpPr/>
          <p:nvPr/>
        </p:nvSpPr>
        <p:spPr>
          <a:xfrm flipH="1">
            <a:off x="4160694" y="3365"/>
            <a:ext cx="4983306" cy="5143500"/>
          </a:xfrm>
          <a:custGeom>
            <a:avLst/>
            <a:gdLst/>
            <a:ahLst/>
            <a:cxnLst/>
            <a:rect l="l" t="t" r="r" b="b"/>
            <a:pathLst>
              <a:path w="4983306" h="5143500" extrusionOk="0">
                <a:moveTo>
                  <a:pt x="4441296" y="0"/>
                </a:moveTo>
                <a:lnTo>
                  <a:pt x="0" y="0"/>
                </a:lnTo>
                <a:lnTo>
                  <a:pt x="0" y="5143500"/>
                </a:lnTo>
                <a:lnTo>
                  <a:pt x="4983306" y="5143500"/>
                </a:lnTo>
                <a:lnTo>
                  <a:pt x="2426636" y="1614183"/>
                </a:lnTo>
                <a:cubicBezTo>
                  <a:pt x="2386033" y="1558133"/>
                  <a:pt x="2398556" y="1479780"/>
                  <a:pt x="2454605" y="143917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09" name="Google Shape;309;p48"/>
          <p:cNvSpPr txBox="1">
            <a:spLocks noGrp="1"/>
          </p:cNvSpPr>
          <p:nvPr>
            <p:ph type="body" idx="1"/>
          </p:nvPr>
        </p:nvSpPr>
        <p:spPr>
          <a:xfrm>
            <a:off x="304879" y="2573662"/>
            <a:ext cx="4649400" cy="667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0" name="Google Shape;310;p48"/>
          <p:cNvSpPr txBox="1">
            <a:spLocks noGrp="1"/>
          </p:cNvSpPr>
          <p:nvPr>
            <p:ph type="body" idx="2"/>
          </p:nvPr>
        </p:nvSpPr>
        <p:spPr>
          <a:xfrm>
            <a:off x="304879" y="3243390"/>
            <a:ext cx="4649400" cy="636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7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pic>
        <p:nvPicPr>
          <p:cNvPr id="311" name="Google Shape;311;p48"/>
          <p:cNvPicPr preferRelativeResize="0"/>
          <p:nvPr/>
        </p:nvPicPr>
        <p:blipFill rotWithShape="1">
          <a:blip r:embed="rId2">
            <a:alphaModFix/>
          </a:blip>
          <a:srcRect/>
          <a:stretch/>
        </p:blipFill>
        <p:spPr>
          <a:xfrm>
            <a:off x="345672" y="4478509"/>
            <a:ext cx="858824" cy="222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312"/>
        <p:cNvGrpSpPr/>
        <p:nvPr/>
      </p:nvGrpSpPr>
      <p:grpSpPr>
        <a:xfrm>
          <a:off x="0" y="0"/>
          <a:ext cx="0" cy="0"/>
          <a:chOff x="0" y="0"/>
          <a:chExt cx="0" cy="0"/>
        </a:xfrm>
      </p:grpSpPr>
      <p:sp>
        <p:nvSpPr>
          <p:cNvPr id="313" name="Google Shape;313;p49"/>
          <p:cNvSpPr>
            <a:spLocks noGrp="1"/>
          </p:cNvSpPr>
          <p:nvPr>
            <p:ph type="pic" idx="2"/>
          </p:nvPr>
        </p:nvSpPr>
        <p:spPr>
          <a:xfrm>
            <a:off x="0" y="0"/>
            <a:ext cx="4218300" cy="5143500"/>
          </a:xfrm>
          <a:prstGeom prst="rect">
            <a:avLst/>
          </a:prstGeom>
          <a:blipFill rotWithShape="1">
            <a:blip r:embed="rId2">
              <a:alphaModFix/>
            </a:blip>
            <a:stretch>
              <a:fillRect/>
            </a:stretch>
          </a:blip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_blank_gray">
  <p:cSld name="1_Custom_blank_gray">
    <p:bg>
      <p:bgPr>
        <a:solidFill>
          <a:srgbClr val="F2F2F2"/>
        </a:solidFill>
        <a:effectLst/>
      </p:bgPr>
    </p:bg>
    <p:spTree>
      <p:nvGrpSpPr>
        <p:cNvPr id="1" name="Shape 314"/>
        <p:cNvGrpSpPr/>
        <p:nvPr/>
      </p:nvGrpSpPr>
      <p:grpSpPr>
        <a:xfrm>
          <a:off x="0" y="0"/>
          <a:ext cx="0" cy="0"/>
          <a:chOff x="0" y="0"/>
          <a:chExt cx="0" cy="0"/>
        </a:xfrm>
      </p:grpSpPr>
      <p:sp>
        <p:nvSpPr>
          <p:cNvPr id="315" name="Google Shape;315;p50"/>
          <p:cNvSpPr>
            <a:spLocks noGrp="1"/>
          </p:cNvSpPr>
          <p:nvPr>
            <p:ph type="pic" idx="2"/>
          </p:nvPr>
        </p:nvSpPr>
        <p:spPr>
          <a:xfrm>
            <a:off x="4925708" y="0"/>
            <a:ext cx="4218300" cy="5143500"/>
          </a:xfrm>
          <a:prstGeom prst="rect">
            <a:avLst/>
          </a:prstGeom>
          <a:blipFill rotWithShape="1">
            <a:blip r:embed="rId2">
              <a:alphaModFix/>
            </a:blip>
            <a:stretch>
              <a:fillRect/>
            </a:stretch>
          </a:blip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6" name="Google Shape;316;p50"/>
          <p:cNvSpPr txBox="1">
            <a:spLocks noGrp="1"/>
          </p:cNvSpPr>
          <p:nvPr>
            <p:ph type="body" idx="1"/>
          </p:nvPr>
        </p:nvSpPr>
        <p:spPr>
          <a:xfrm>
            <a:off x="304880" y="1365251"/>
            <a:ext cx="4051800" cy="33342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400"/>
              <a:buNone/>
              <a:defRPr sz="1800">
                <a:solidFill>
                  <a:schemeClr val="dk1"/>
                </a:solidFill>
                <a:latin typeface="Arial"/>
                <a:ea typeface="Arial"/>
                <a:cs typeface="Arial"/>
                <a:sym typeface="Arial"/>
              </a:defRPr>
            </a:lvl1pPr>
            <a:lvl2pPr marL="914400" lvl="1" indent="-228600" algn="l" rtl="0">
              <a:lnSpc>
                <a:spcPct val="100000"/>
              </a:lnSpc>
              <a:spcBef>
                <a:spcPts val="135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7" name="Google Shape;317;p50"/>
          <p:cNvSpPr txBox="1">
            <a:spLocks noGrp="1"/>
          </p:cNvSpPr>
          <p:nvPr>
            <p:ph type="title"/>
          </p:nvPr>
        </p:nvSpPr>
        <p:spPr>
          <a:xfrm>
            <a:off x="311701" y="445025"/>
            <a:ext cx="4044900" cy="696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_blank_gray">
  <p:cSld name="1_Custom_blank_gray 2">
    <p:bg>
      <p:bgPr>
        <a:solidFill>
          <a:srgbClr val="F2F2F2"/>
        </a:solidFill>
        <a:effectLst/>
      </p:bgPr>
    </p:bg>
    <p:spTree>
      <p:nvGrpSpPr>
        <p:cNvPr id="1" name="Shape 318"/>
        <p:cNvGrpSpPr/>
        <p:nvPr/>
      </p:nvGrpSpPr>
      <p:grpSpPr>
        <a:xfrm>
          <a:off x="0" y="0"/>
          <a:ext cx="0" cy="0"/>
          <a:chOff x="0" y="0"/>
          <a:chExt cx="0" cy="0"/>
        </a:xfrm>
      </p:grpSpPr>
      <p:grpSp>
        <p:nvGrpSpPr>
          <p:cNvPr id="319" name="Google Shape;319;p51"/>
          <p:cNvGrpSpPr/>
          <p:nvPr/>
        </p:nvGrpSpPr>
        <p:grpSpPr>
          <a:xfrm>
            <a:off x="4787293" y="1333137"/>
            <a:ext cx="4118341" cy="2477227"/>
            <a:chOff x="261256" y="1777515"/>
            <a:chExt cx="5489658" cy="3302970"/>
          </a:xfrm>
        </p:grpSpPr>
        <p:pic>
          <p:nvPicPr>
            <p:cNvPr id="320" name="Google Shape;320;p51" descr="https://www.docker.com/sites/default/files/d8/styles/large/public/2018-11/docker_desktop_overview%402x.png?itok=lYSe3lVZ"/>
            <p:cNvPicPr preferRelativeResize="0"/>
            <p:nvPr/>
          </p:nvPicPr>
          <p:blipFill rotWithShape="1">
            <a:blip r:embed="rId2">
              <a:alphaModFix/>
            </a:blip>
            <a:srcRect/>
            <a:stretch/>
          </p:blipFill>
          <p:spPr>
            <a:xfrm>
              <a:off x="261256" y="1777515"/>
              <a:ext cx="5489658" cy="3302970"/>
            </a:xfrm>
            <a:prstGeom prst="rect">
              <a:avLst/>
            </a:prstGeom>
            <a:noFill/>
            <a:ln>
              <a:noFill/>
            </a:ln>
          </p:spPr>
        </p:pic>
        <p:sp>
          <p:nvSpPr>
            <p:cNvPr id="321" name="Google Shape;321;p51"/>
            <p:cNvSpPr/>
            <p:nvPr/>
          </p:nvSpPr>
          <p:spPr>
            <a:xfrm>
              <a:off x="837876" y="1952625"/>
              <a:ext cx="4286100" cy="2766900"/>
            </a:xfrm>
            <a:prstGeom prst="rect">
              <a:avLst/>
            </a:prstGeom>
            <a:solidFill>
              <a:srgbClr val="4645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grpSp>
      <p:sp>
        <p:nvSpPr>
          <p:cNvPr id="322" name="Google Shape;322;p51"/>
          <p:cNvSpPr>
            <a:spLocks noGrp="1"/>
          </p:cNvSpPr>
          <p:nvPr>
            <p:ph type="pic" idx="2"/>
          </p:nvPr>
        </p:nvSpPr>
        <p:spPr>
          <a:xfrm>
            <a:off x="5257622" y="1464469"/>
            <a:ext cx="3177600" cy="2075400"/>
          </a:xfrm>
          <a:prstGeom prst="rect">
            <a:avLst/>
          </a:prstGeom>
          <a:no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3" name="Google Shape;323;p51"/>
          <p:cNvSpPr txBox="1">
            <a:spLocks noGrp="1"/>
          </p:cNvSpPr>
          <p:nvPr>
            <p:ph type="body" idx="1"/>
          </p:nvPr>
        </p:nvSpPr>
        <p:spPr>
          <a:xfrm>
            <a:off x="304880" y="1464469"/>
            <a:ext cx="4051800" cy="323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400"/>
              <a:buNone/>
              <a:defRPr sz="1800">
                <a:solidFill>
                  <a:schemeClr val="dk1"/>
                </a:solidFill>
                <a:latin typeface="Arial"/>
                <a:ea typeface="Arial"/>
                <a:cs typeface="Arial"/>
                <a:sym typeface="Arial"/>
              </a:defRPr>
            </a:lvl1pPr>
            <a:lvl2pPr marL="914400" lvl="1" indent="-228600" algn="l" rtl="0">
              <a:lnSpc>
                <a:spcPct val="100000"/>
              </a:lnSpc>
              <a:spcBef>
                <a:spcPts val="135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24" name="Google Shape;324;p51"/>
          <p:cNvSpPr txBox="1">
            <a:spLocks noGrp="1"/>
          </p:cNvSpPr>
          <p:nvPr>
            <p:ph type="title"/>
          </p:nvPr>
        </p:nvSpPr>
        <p:spPr>
          <a:xfrm>
            <a:off x="311701" y="445025"/>
            <a:ext cx="4044900" cy="696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_blank_gray">
  <p:cSld name="1_Custom_blank_gray 3">
    <p:bg>
      <p:bgPr>
        <a:solidFill>
          <a:srgbClr val="F2F2F2"/>
        </a:solidFill>
        <a:effectLst/>
      </p:bgPr>
    </p:bg>
    <p:spTree>
      <p:nvGrpSpPr>
        <p:cNvPr id="1" name="Shape 325"/>
        <p:cNvGrpSpPr/>
        <p:nvPr/>
      </p:nvGrpSpPr>
      <p:grpSpPr>
        <a:xfrm>
          <a:off x="0" y="0"/>
          <a:ext cx="0" cy="0"/>
          <a:chOff x="0" y="0"/>
          <a:chExt cx="0" cy="0"/>
        </a:xfrm>
      </p:grpSpPr>
      <p:sp>
        <p:nvSpPr>
          <p:cNvPr id="326" name="Google Shape;326;p52"/>
          <p:cNvSpPr/>
          <p:nvPr/>
        </p:nvSpPr>
        <p:spPr>
          <a:xfrm rot="10800000">
            <a:off x="-139" y="-74"/>
            <a:ext cx="4331400" cy="514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27" name="Google Shape;327;p52"/>
          <p:cNvSpPr/>
          <p:nvPr/>
        </p:nvSpPr>
        <p:spPr>
          <a:xfrm flipH="1">
            <a:off x="-17690" y="-2027"/>
            <a:ext cx="5235983" cy="5145527"/>
          </a:xfrm>
          <a:custGeom>
            <a:avLst/>
            <a:gdLst/>
            <a:ahLst/>
            <a:cxnLst/>
            <a:rect l="l" t="t" r="r" b="b"/>
            <a:pathLst>
              <a:path w="6981311" h="6860702" extrusionOk="0">
                <a:moveTo>
                  <a:pt x="6042845" y="0"/>
                </a:moveTo>
                <a:lnTo>
                  <a:pt x="0" y="0"/>
                </a:lnTo>
                <a:lnTo>
                  <a:pt x="0" y="6189664"/>
                </a:lnTo>
                <a:lnTo>
                  <a:pt x="316287" y="6189649"/>
                </a:lnTo>
                <a:lnTo>
                  <a:pt x="316287" y="6860702"/>
                </a:lnTo>
                <a:lnTo>
                  <a:pt x="6981311" y="6860702"/>
                </a:lnTo>
                <a:lnTo>
                  <a:pt x="6981311" y="6179665"/>
                </a:lnTo>
                <a:lnTo>
                  <a:pt x="6958664" y="6179665"/>
                </a:lnTo>
                <a:lnTo>
                  <a:pt x="3814450" y="1857514"/>
                </a:lnTo>
                <a:cubicBezTo>
                  <a:pt x="3750626" y="1769409"/>
                  <a:pt x="3770311" y="1646245"/>
                  <a:pt x="3858415" y="1582421"/>
                </a:cubicBezTo>
                <a:lnTo>
                  <a:pt x="6042845"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_blank_gray">
  <p:cSld name="1_Custom_blank_gray 4">
    <p:bg>
      <p:bgPr>
        <a:solidFill>
          <a:srgbClr val="F2F2F2"/>
        </a:solidFill>
        <a:effectLst/>
      </p:bgPr>
    </p:bg>
    <p:spTree>
      <p:nvGrpSpPr>
        <p:cNvPr id="1" name="Shape 328"/>
        <p:cNvGrpSpPr/>
        <p:nvPr/>
      </p:nvGrpSpPr>
      <p:grpSpPr>
        <a:xfrm>
          <a:off x="0" y="0"/>
          <a:ext cx="0" cy="0"/>
          <a:chOff x="0" y="0"/>
          <a:chExt cx="0" cy="0"/>
        </a:xfrm>
      </p:grpSpPr>
      <p:grpSp>
        <p:nvGrpSpPr>
          <p:cNvPr id="329" name="Google Shape;329;p53"/>
          <p:cNvGrpSpPr/>
          <p:nvPr/>
        </p:nvGrpSpPr>
        <p:grpSpPr>
          <a:xfrm>
            <a:off x="2874592" y="0"/>
            <a:ext cx="6269454" cy="5154062"/>
            <a:chOff x="3207657" y="0"/>
            <a:chExt cx="8357043" cy="6872083"/>
          </a:xfrm>
        </p:grpSpPr>
        <p:sp>
          <p:nvSpPr>
            <p:cNvPr id="330" name="Google Shape;330;p53"/>
            <p:cNvSpPr/>
            <p:nvPr/>
          </p:nvSpPr>
          <p:spPr>
            <a:xfrm>
              <a:off x="5791200" y="0"/>
              <a:ext cx="5773500" cy="6860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331" name="Google Shape;331;p53"/>
            <p:cNvSpPr/>
            <p:nvPr/>
          </p:nvSpPr>
          <p:spPr>
            <a:xfrm>
              <a:off x="3207657" y="0"/>
              <a:ext cx="6983938" cy="6872083"/>
            </a:xfrm>
            <a:custGeom>
              <a:avLst/>
              <a:gdLst/>
              <a:ahLst/>
              <a:cxnLst/>
              <a:rect l="l" t="t" r="r" b="b"/>
              <a:pathLst>
                <a:path w="4441296" h="4370164" extrusionOk="0">
                  <a:moveTo>
                    <a:pt x="4441296" y="0"/>
                  </a:moveTo>
                  <a:lnTo>
                    <a:pt x="0" y="0"/>
                  </a:lnTo>
                  <a:lnTo>
                    <a:pt x="0" y="4370164"/>
                  </a:lnTo>
                  <a:lnTo>
                    <a:pt x="4431357" y="4369946"/>
                  </a:lnTo>
                  <a:lnTo>
                    <a:pt x="2426636" y="1614183"/>
                  </a:lnTo>
                  <a:cubicBezTo>
                    <a:pt x="2386033" y="1558133"/>
                    <a:pt x="2398556" y="1479780"/>
                    <a:pt x="2454605" y="1439177"/>
                  </a:cubicBezTo>
                  <a:lnTo>
                    <a:pt x="4441296"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2F2F2"/>
        </a:solidFill>
        <a:effectLst/>
      </p:bgPr>
    </p:bg>
    <p:spTree>
      <p:nvGrpSpPr>
        <p:cNvPr id="1" name="Shape 332"/>
        <p:cNvGrpSpPr/>
        <p:nvPr/>
      </p:nvGrpSpPr>
      <p:grpSpPr>
        <a:xfrm>
          <a:off x="0" y="0"/>
          <a:ext cx="0" cy="0"/>
          <a:chOff x="0" y="0"/>
          <a:chExt cx="0" cy="0"/>
        </a:xfrm>
      </p:grpSpPr>
      <p:pic>
        <p:nvPicPr>
          <p:cNvPr id="333" name="Google Shape;333;p54"/>
          <p:cNvPicPr preferRelativeResize="0"/>
          <p:nvPr/>
        </p:nvPicPr>
        <p:blipFill rotWithShape="1">
          <a:blip r:embed="rId2">
            <a:alphaModFix/>
          </a:blip>
          <a:srcRect/>
          <a:stretch/>
        </p:blipFill>
        <p:spPr>
          <a:xfrm>
            <a:off x="4027621" y="2442532"/>
            <a:ext cx="1088757" cy="2584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1_Title slide 3">
    <p:bg>
      <p:bgPr>
        <a:solidFill>
          <a:schemeClr val="dk2"/>
        </a:solidFill>
        <a:effectLst/>
      </p:bgPr>
    </p:bg>
    <p:spTree>
      <p:nvGrpSpPr>
        <p:cNvPr id="1" name="Shape 334"/>
        <p:cNvGrpSpPr/>
        <p:nvPr/>
      </p:nvGrpSpPr>
      <p:grpSpPr>
        <a:xfrm>
          <a:off x="0" y="0"/>
          <a:ext cx="0" cy="0"/>
          <a:chOff x="0" y="0"/>
          <a:chExt cx="0" cy="0"/>
        </a:xfrm>
      </p:grpSpPr>
      <p:grpSp>
        <p:nvGrpSpPr>
          <p:cNvPr id="335" name="Google Shape;335;p55"/>
          <p:cNvGrpSpPr/>
          <p:nvPr/>
        </p:nvGrpSpPr>
        <p:grpSpPr>
          <a:xfrm>
            <a:off x="0" y="-1837"/>
            <a:ext cx="9144056" cy="5148045"/>
            <a:chOff x="0" y="-2449"/>
            <a:chExt cx="12188825" cy="6864060"/>
          </a:xfrm>
        </p:grpSpPr>
        <p:sp>
          <p:nvSpPr>
            <p:cNvPr id="336" name="Google Shape;336;p55"/>
            <p:cNvSpPr/>
            <p:nvPr/>
          </p:nvSpPr>
          <p:spPr>
            <a:xfrm>
              <a:off x="3942211" y="0"/>
              <a:ext cx="1971107" cy="3324523"/>
            </a:xfrm>
            <a:custGeom>
              <a:avLst/>
              <a:gdLst/>
              <a:ahLst/>
              <a:cxnLst/>
              <a:rect l="l" t="t" r="r" b="b"/>
              <a:pathLst>
                <a:path w="1971107" h="3324523" extrusionOk="0">
                  <a:moveTo>
                    <a:pt x="0" y="0"/>
                  </a:moveTo>
                  <a:lnTo>
                    <a:pt x="424402" y="0"/>
                  </a:lnTo>
                  <a:lnTo>
                    <a:pt x="1971107" y="957630"/>
                  </a:lnTo>
                  <a:lnTo>
                    <a:pt x="1971107" y="3324523"/>
                  </a:lnTo>
                  <a:lnTo>
                    <a:pt x="0" y="2124217"/>
                  </a:lnTo>
                  <a:lnTo>
                    <a:pt x="0"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7" name="Google Shape;337;p55"/>
            <p:cNvSpPr/>
            <p:nvPr/>
          </p:nvSpPr>
          <p:spPr>
            <a:xfrm>
              <a:off x="1971107" y="-72"/>
              <a:ext cx="1971107" cy="3324202"/>
            </a:xfrm>
            <a:custGeom>
              <a:avLst/>
              <a:gdLst/>
              <a:ahLst/>
              <a:cxnLst/>
              <a:rect l="l" t="t" r="r" b="b"/>
              <a:pathLst>
                <a:path w="1971107" h="3324202" extrusionOk="0">
                  <a:moveTo>
                    <a:pt x="1546186" y="0"/>
                  </a:moveTo>
                  <a:lnTo>
                    <a:pt x="1971107" y="0"/>
                  </a:lnTo>
                  <a:lnTo>
                    <a:pt x="1971107" y="2123896"/>
                  </a:lnTo>
                  <a:lnTo>
                    <a:pt x="0" y="3324202"/>
                  </a:lnTo>
                  <a:lnTo>
                    <a:pt x="0" y="957309"/>
                  </a:lnTo>
                  <a:lnTo>
                    <a:pt x="154618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8" name="Google Shape;338;p55"/>
            <p:cNvSpPr/>
            <p:nvPr/>
          </p:nvSpPr>
          <p:spPr>
            <a:xfrm flipH="1">
              <a:off x="8246611" y="217"/>
              <a:ext cx="1971107" cy="3323913"/>
            </a:xfrm>
            <a:custGeom>
              <a:avLst/>
              <a:gdLst/>
              <a:ahLst/>
              <a:cxnLst/>
              <a:rect l="l" t="t" r="r" b="b"/>
              <a:pathLst>
                <a:path w="1971107" h="3323913" extrusionOk="0">
                  <a:moveTo>
                    <a:pt x="1971107" y="0"/>
                  </a:moveTo>
                  <a:lnTo>
                    <a:pt x="1545720" y="0"/>
                  </a:lnTo>
                  <a:lnTo>
                    <a:pt x="0" y="957020"/>
                  </a:lnTo>
                  <a:lnTo>
                    <a:pt x="0" y="3323913"/>
                  </a:lnTo>
                  <a:lnTo>
                    <a:pt x="1971107" y="2123607"/>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5"/>
            <p:cNvSpPr/>
            <p:nvPr/>
          </p:nvSpPr>
          <p:spPr>
            <a:xfrm>
              <a:off x="10217718" y="-2449"/>
              <a:ext cx="1971107" cy="3326579"/>
            </a:xfrm>
            <a:custGeom>
              <a:avLst/>
              <a:gdLst/>
              <a:ahLst/>
              <a:cxnLst/>
              <a:rect l="l" t="t" r="r" b="b"/>
              <a:pathLst>
                <a:path w="1971107" h="3326579" extrusionOk="0">
                  <a:moveTo>
                    <a:pt x="1550026" y="0"/>
                  </a:moveTo>
                  <a:lnTo>
                    <a:pt x="1971107" y="0"/>
                  </a:lnTo>
                  <a:lnTo>
                    <a:pt x="1971107" y="2126273"/>
                  </a:lnTo>
                  <a:lnTo>
                    <a:pt x="0" y="3326579"/>
                  </a:lnTo>
                  <a:lnTo>
                    <a:pt x="0" y="959686"/>
                  </a:lnTo>
                  <a:lnTo>
                    <a:pt x="15500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55"/>
            <p:cNvSpPr/>
            <p:nvPr/>
          </p:nvSpPr>
          <p:spPr>
            <a:xfrm>
              <a:off x="8661524" y="-2261"/>
              <a:ext cx="3112388" cy="963129"/>
            </a:xfrm>
            <a:custGeom>
              <a:avLst/>
              <a:gdLst/>
              <a:ahLst/>
              <a:cxnLst/>
              <a:rect l="l" t="t" r="r" b="b"/>
              <a:pathLst>
                <a:path w="3112388" h="963129" extrusionOk="0">
                  <a:moveTo>
                    <a:pt x="0" y="0"/>
                  </a:moveTo>
                  <a:lnTo>
                    <a:pt x="3112388" y="0"/>
                  </a:lnTo>
                  <a:lnTo>
                    <a:pt x="1556194" y="963129"/>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41" name="Google Shape;341;p55"/>
            <p:cNvSpPr/>
            <p:nvPr/>
          </p:nvSpPr>
          <p:spPr>
            <a:xfrm>
              <a:off x="423755" y="3211"/>
              <a:ext cx="3094704" cy="957657"/>
            </a:xfrm>
            <a:custGeom>
              <a:avLst/>
              <a:gdLst/>
              <a:ahLst/>
              <a:cxnLst/>
              <a:rect l="l" t="t" r="r" b="b"/>
              <a:pathLst>
                <a:path w="3094704" h="957657" extrusionOk="0">
                  <a:moveTo>
                    <a:pt x="0" y="0"/>
                  </a:moveTo>
                  <a:lnTo>
                    <a:pt x="3094704" y="0"/>
                  </a:lnTo>
                  <a:lnTo>
                    <a:pt x="1547352" y="957657"/>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42" name="Google Shape;342;p55"/>
            <p:cNvSpPr/>
            <p:nvPr/>
          </p:nvSpPr>
          <p:spPr>
            <a:xfrm rot="10800000" flipH="1">
              <a:off x="0" y="-1605"/>
              <a:ext cx="1971107" cy="3325734"/>
            </a:xfrm>
            <a:custGeom>
              <a:avLst/>
              <a:gdLst/>
              <a:ahLst/>
              <a:cxnLst/>
              <a:rect l="l" t="t" r="r" b="b"/>
              <a:pathLst>
                <a:path w="1971107" h="3325734" extrusionOk="0">
                  <a:moveTo>
                    <a:pt x="0" y="3325734"/>
                  </a:moveTo>
                  <a:lnTo>
                    <a:pt x="422446" y="3325734"/>
                  </a:lnTo>
                  <a:lnTo>
                    <a:pt x="1971107" y="2366893"/>
                  </a:lnTo>
                  <a:lnTo>
                    <a:pt x="1971107" y="0"/>
                  </a:lnTo>
                  <a:lnTo>
                    <a:pt x="0" y="1200306"/>
                  </a:lnTo>
                  <a:lnTo>
                    <a:pt x="0" y="332573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5"/>
            <p:cNvSpPr/>
            <p:nvPr/>
          </p:nvSpPr>
          <p:spPr>
            <a:xfrm rot="10800000" flipH="1">
              <a:off x="1971108" y="4488"/>
              <a:ext cx="1166646" cy="1641720"/>
            </a:xfrm>
            <a:custGeom>
              <a:avLst/>
              <a:gdLst/>
              <a:ahLst/>
              <a:cxnLst/>
              <a:rect l="l" t="t" r="r" b="b"/>
              <a:pathLst>
                <a:path w="1166646" h="1641720" extrusionOk="0">
                  <a:moveTo>
                    <a:pt x="0" y="1641720"/>
                  </a:moveTo>
                  <a:lnTo>
                    <a:pt x="790706" y="1641720"/>
                  </a:lnTo>
                  <a:lnTo>
                    <a:pt x="1166646" y="1412791"/>
                  </a:lnTo>
                  <a:lnTo>
                    <a:pt x="1166646" y="0"/>
                  </a:lnTo>
                  <a:lnTo>
                    <a:pt x="0" y="722319"/>
                  </a:lnTo>
                  <a:lnTo>
                    <a:pt x="0" y="164172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5"/>
            <p:cNvSpPr/>
            <p:nvPr/>
          </p:nvSpPr>
          <p:spPr>
            <a:xfrm rot="10800000">
              <a:off x="804463" y="0"/>
              <a:ext cx="1166646" cy="1646208"/>
            </a:xfrm>
            <a:custGeom>
              <a:avLst/>
              <a:gdLst/>
              <a:ahLst/>
              <a:cxnLst/>
              <a:rect l="l" t="t" r="r" b="b"/>
              <a:pathLst>
                <a:path w="1166646" h="1646208" extrusionOk="0">
                  <a:moveTo>
                    <a:pt x="783335" y="1646208"/>
                  </a:moveTo>
                  <a:lnTo>
                    <a:pt x="0" y="1646208"/>
                  </a:lnTo>
                  <a:lnTo>
                    <a:pt x="0" y="722319"/>
                  </a:lnTo>
                  <a:lnTo>
                    <a:pt x="1166646" y="0"/>
                  </a:lnTo>
                  <a:lnTo>
                    <a:pt x="1166646" y="1412791"/>
                  </a:lnTo>
                  <a:lnTo>
                    <a:pt x="783335" y="1646208"/>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5"/>
            <p:cNvSpPr/>
            <p:nvPr/>
          </p:nvSpPr>
          <p:spPr>
            <a:xfrm rot="10800000">
              <a:off x="80435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46" name="Google Shape;346;p55"/>
            <p:cNvSpPr/>
            <p:nvPr/>
          </p:nvSpPr>
          <p:spPr>
            <a:xfrm>
              <a:off x="5913318" y="4487"/>
              <a:ext cx="1971107" cy="3319642"/>
            </a:xfrm>
            <a:custGeom>
              <a:avLst/>
              <a:gdLst/>
              <a:ahLst/>
              <a:cxnLst/>
              <a:rect l="l" t="t" r="r" b="b"/>
              <a:pathLst>
                <a:path w="1971107" h="3319642" extrusionOk="0">
                  <a:moveTo>
                    <a:pt x="1538822" y="0"/>
                  </a:moveTo>
                  <a:lnTo>
                    <a:pt x="1971107" y="0"/>
                  </a:lnTo>
                  <a:lnTo>
                    <a:pt x="1971107" y="2119336"/>
                  </a:lnTo>
                  <a:lnTo>
                    <a:pt x="0" y="3319642"/>
                  </a:lnTo>
                  <a:lnTo>
                    <a:pt x="0" y="952749"/>
                  </a:lnTo>
                  <a:lnTo>
                    <a:pt x="1538822"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5"/>
            <p:cNvSpPr/>
            <p:nvPr/>
          </p:nvSpPr>
          <p:spPr>
            <a:xfrm>
              <a:off x="4359078" y="-2261"/>
              <a:ext cx="3111220" cy="965875"/>
            </a:xfrm>
            <a:custGeom>
              <a:avLst/>
              <a:gdLst/>
              <a:ahLst/>
              <a:cxnLst/>
              <a:rect l="l" t="t" r="r" b="b"/>
              <a:pathLst>
                <a:path w="3111220" h="965875" extrusionOk="0">
                  <a:moveTo>
                    <a:pt x="1082079" y="0"/>
                  </a:moveTo>
                  <a:lnTo>
                    <a:pt x="2358703" y="0"/>
                  </a:lnTo>
                  <a:lnTo>
                    <a:pt x="2358703" y="2261"/>
                  </a:lnTo>
                  <a:lnTo>
                    <a:pt x="3111220" y="2261"/>
                  </a:lnTo>
                  <a:lnTo>
                    <a:pt x="1554243" y="965875"/>
                  </a:lnTo>
                  <a:lnTo>
                    <a:pt x="0" y="3953"/>
                  </a:lnTo>
                  <a:lnTo>
                    <a:pt x="186041" y="3953"/>
                  </a:lnTo>
                  <a:lnTo>
                    <a:pt x="186041" y="1807"/>
                  </a:lnTo>
                  <a:lnTo>
                    <a:pt x="791099" y="1807"/>
                  </a:lnTo>
                  <a:lnTo>
                    <a:pt x="796081" y="3953"/>
                  </a:lnTo>
                  <a:lnTo>
                    <a:pt x="1082079" y="3953"/>
                  </a:lnTo>
                  <a:lnTo>
                    <a:pt x="1082079"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48" name="Google Shape;348;p55"/>
            <p:cNvSpPr/>
            <p:nvPr/>
          </p:nvSpPr>
          <p:spPr>
            <a:xfrm rot="10800000" flipH="1">
              <a:off x="5913319" y="-1"/>
              <a:ext cx="1166645" cy="1646209"/>
            </a:xfrm>
            <a:custGeom>
              <a:avLst/>
              <a:gdLst/>
              <a:ahLst/>
              <a:cxnLst/>
              <a:rect l="l" t="t" r="r" b="b"/>
              <a:pathLst>
                <a:path w="1166645" h="1646209" extrusionOk="0">
                  <a:moveTo>
                    <a:pt x="0" y="1646209"/>
                  </a:moveTo>
                  <a:lnTo>
                    <a:pt x="783333" y="1646209"/>
                  </a:lnTo>
                  <a:lnTo>
                    <a:pt x="1166645" y="1412791"/>
                  </a:lnTo>
                  <a:lnTo>
                    <a:pt x="1166645" y="0"/>
                  </a:lnTo>
                  <a:lnTo>
                    <a:pt x="0" y="722319"/>
                  </a:lnTo>
                  <a:lnTo>
                    <a:pt x="0" y="1646209"/>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5"/>
            <p:cNvSpPr/>
            <p:nvPr/>
          </p:nvSpPr>
          <p:spPr>
            <a:xfrm rot="10800000">
              <a:off x="4746674" y="-1"/>
              <a:ext cx="1166645" cy="1646209"/>
            </a:xfrm>
            <a:custGeom>
              <a:avLst/>
              <a:gdLst/>
              <a:ahLst/>
              <a:cxnLst/>
              <a:rect l="l" t="t" r="r" b="b"/>
              <a:pathLst>
                <a:path w="1166645" h="1646209" extrusionOk="0">
                  <a:moveTo>
                    <a:pt x="783333" y="1646209"/>
                  </a:moveTo>
                  <a:lnTo>
                    <a:pt x="0" y="1646209"/>
                  </a:lnTo>
                  <a:lnTo>
                    <a:pt x="0" y="722319"/>
                  </a:lnTo>
                  <a:lnTo>
                    <a:pt x="1166645" y="0"/>
                  </a:lnTo>
                  <a:lnTo>
                    <a:pt x="1166645" y="1412791"/>
                  </a:lnTo>
                  <a:lnTo>
                    <a:pt x="783333" y="1646209"/>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5"/>
            <p:cNvSpPr/>
            <p:nvPr/>
          </p:nvSpPr>
          <p:spPr>
            <a:xfrm rot="10800000">
              <a:off x="474656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351" name="Google Shape;351;p55"/>
            <p:cNvGrpSpPr/>
            <p:nvPr/>
          </p:nvGrpSpPr>
          <p:grpSpPr>
            <a:xfrm>
              <a:off x="1971082" y="1121568"/>
              <a:ext cx="3942207" cy="4803241"/>
              <a:chOff x="8315728" y="8474349"/>
              <a:chExt cx="2286000" cy="2784488"/>
            </a:xfrm>
          </p:grpSpPr>
          <p:sp>
            <p:nvSpPr>
              <p:cNvPr id="352" name="Google Shape;352;p5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5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5"/>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355" name="Google Shape;355;p55"/>
              <p:cNvGrpSpPr/>
              <p:nvPr/>
            </p:nvGrpSpPr>
            <p:grpSpPr>
              <a:xfrm>
                <a:off x="8782229" y="9055222"/>
                <a:ext cx="1353011" cy="1649459"/>
                <a:chOff x="8782229" y="9040675"/>
                <a:chExt cx="1353011" cy="1649459"/>
              </a:xfrm>
            </p:grpSpPr>
            <p:sp>
              <p:nvSpPr>
                <p:cNvPr id="356" name="Google Shape;356;p5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5"/>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359" name="Google Shape;359;p55"/>
            <p:cNvGrpSpPr/>
            <p:nvPr/>
          </p:nvGrpSpPr>
          <p:grpSpPr>
            <a:xfrm>
              <a:off x="5913293" y="1121568"/>
              <a:ext cx="3942207" cy="4803241"/>
              <a:chOff x="8315728" y="8474349"/>
              <a:chExt cx="2286000" cy="2784488"/>
            </a:xfrm>
          </p:grpSpPr>
          <p:sp>
            <p:nvSpPr>
              <p:cNvPr id="360" name="Google Shape;360;p5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5"/>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363" name="Google Shape;363;p55"/>
              <p:cNvGrpSpPr/>
              <p:nvPr/>
            </p:nvGrpSpPr>
            <p:grpSpPr>
              <a:xfrm>
                <a:off x="8782229" y="9055222"/>
                <a:ext cx="1353011" cy="1649459"/>
                <a:chOff x="8782229" y="9040675"/>
                <a:chExt cx="1353011" cy="1649459"/>
              </a:xfrm>
            </p:grpSpPr>
            <p:sp>
              <p:nvSpPr>
                <p:cNvPr id="364" name="Google Shape;364;p5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5"/>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367" name="Google Shape;367;p55"/>
            <p:cNvSpPr/>
            <p:nvPr/>
          </p:nvSpPr>
          <p:spPr>
            <a:xfrm flipH="1">
              <a:off x="3942214" y="6631954"/>
              <a:ext cx="370926" cy="229656"/>
            </a:xfrm>
            <a:custGeom>
              <a:avLst/>
              <a:gdLst/>
              <a:ahLst/>
              <a:cxnLst/>
              <a:rect l="l" t="t" r="r" b="b"/>
              <a:pathLst>
                <a:path w="370926" h="229656" extrusionOk="0">
                  <a:moveTo>
                    <a:pt x="370926" y="0"/>
                  </a:moveTo>
                  <a:lnTo>
                    <a:pt x="0" y="229656"/>
                  </a:lnTo>
                  <a:lnTo>
                    <a:pt x="370926" y="229656"/>
                  </a:lnTo>
                  <a:lnTo>
                    <a:pt x="370926"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5"/>
            <p:cNvSpPr/>
            <p:nvPr/>
          </p:nvSpPr>
          <p:spPr>
            <a:xfrm>
              <a:off x="7513502" y="6631954"/>
              <a:ext cx="370926" cy="229656"/>
            </a:xfrm>
            <a:custGeom>
              <a:avLst/>
              <a:gdLst/>
              <a:ahLst/>
              <a:cxnLst/>
              <a:rect l="l" t="t" r="r" b="b"/>
              <a:pathLst>
                <a:path w="370926" h="229656" extrusionOk="0">
                  <a:moveTo>
                    <a:pt x="370926" y="0"/>
                  </a:moveTo>
                  <a:lnTo>
                    <a:pt x="370926" y="229656"/>
                  </a:lnTo>
                  <a:lnTo>
                    <a:pt x="0" y="229656"/>
                  </a:lnTo>
                  <a:lnTo>
                    <a:pt x="3709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5"/>
            <p:cNvSpPr/>
            <p:nvPr/>
          </p:nvSpPr>
          <p:spPr>
            <a:xfrm>
              <a:off x="3942214" y="5416142"/>
              <a:ext cx="3942214" cy="1445468"/>
            </a:xfrm>
            <a:custGeom>
              <a:avLst/>
              <a:gdLst/>
              <a:ahLst/>
              <a:cxnLst/>
              <a:rect l="l" t="t" r="r" b="b"/>
              <a:pathLst>
                <a:path w="3942214" h="1445468" extrusionOk="0">
                  <a:moveTo>
                    <a:pt x="1971107" y="0"/>
                  </a:moveTo>
                  <a:lnTo>
                    <a:pt x="3942214" y="1219919"/>
                  </a:lnTo>
                  <a:lnTo>
                    <a:pt x="3577779" y="1445468"/>
                  </a:lnTo>
                  <a:lnTo>
                    <a:pt x="364435" y="1445468"/>
                  </a:lnTo>
                  <a:lnTo>
                    <a:pt x="0" y="1219919"/>
                  </a:lnTo>
                  <a:lnTo>
                    <a:pt x="1971107"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70" name="Google Shape;370;p55"/>
            <p:cNvSpPr/>
            <p:nvPr/>
          </p:nvSpPr>
          <p:spPr>
            <a:xfrm flipH="1">
              <a:off x="0" y="4569758"/>
              <a:ext cx="1971107" cy="2288243"/>
            </a:xfrm>
            <a:custGeom>
              <a:avLst/>
              <a:gdLst/>
              <a:ahLst/>
              <a:cxnLst/>
              <a:rect l="l" t="t" r="r" b="b"/>
              <a:pathLst>
                <a:path w="1971107" h="2288243" extrusionOk="0">
                  <a:moveTo>
                    <a:pt x="1971107" y="0"/>
                  </a:moveTo>
                  <a:lnTo>
                    <a:pt x="0" y="1220396"/>
                  </a:lnTo>
                  <a:lnTo>
                    <a:pt x="0" y="2288243"/>
                  </a:lnTo>
                  <a:lnTo>
                    <a:pt x="1971107" y="2288243"/>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5"/>
            <p:cNvSpPr/>
            <p:nvPr/>
          </p:nvSpPr>
          <p:spPr>
            <a:xfrm>
              <a:off x="1971107" y="4569758"/>
              <a:ext cx="1971107" cy="2291853"/>
            </a:xfrm>
            <a:custGeom>
              <a:avLst/>
              <a:gdLst/>
              <a:ahLst/>
              <a:cxnLst/>
              <a:rect l="l" t="t" r="r" b="b"/>
              <a:pathLst>
                <a:path w="1971107" h="2291853" extrusionOk="0">
                  <a:moveTo>
                    <a:pt x="1971107" y="0"/>
                  </a:moveTo>
                  <a:lnTo>
                    <a:pt x="1971107" y="2291853"/>
                  </a:lnTo>
                  <a:lnTo>
                    <a:pt x="0" y="2291853"/>
                  </a:lnTo>
                  <a:lnTo>
                    <a:pt x="0" y="1220396"/>
                  </a:lnTo>
                  <a:lnTo>
                    <a:pt x="1971107"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5"/>
            <p:cNvSpPr/>
            <p:nvPr/>
          </p:nvSpPr>
          <p:spPr>
            <a:xfrm>
              <a:off x="0" y="3353945"/>
              <a:ext cx="3942300" cy="24399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373"/>
        <p:cNvGrpSpPr/>
        <p:nvPr/>
      </p:nvGrpSpPr>
      <p:grpSpPr>
        <a:xfrm>
          <a:off x="0" y="0"/>
          <a:ext cx="0" cy="0"/>
          <a:chOff x="0" y="0"/>
          <a:chExt cx="0" cy="0"/>
        </a:xfrm>
      </p:grpSpPr>
      <p:sp>
        <p:nvSpPr>
          <p:cNvPr id="374" name="Google Shape;374;p5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5" name="Google Shape;375;p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6" name="Google Shape;376;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accent1"/>
        </a:solidFill>
        <a:effectLst/>
      </p:bgPr>
    </p:bg>
    <p:spTree>
      <p:nvGrpSpPr>
        <p:cNvPr id="1" name="Shape 380"/>
        <p:cNvGrpSpPr/>
        <p:nvPr/>
      </p:nvGrpSpPr>
      <p:grpSpPr>
        <a:xfrm>
          <a:off x="0" y="0"/>
          <a:ext cx="0" cy="0"/>
          <a:chOff x="0" y="0"/>
          <a:chExt cx="0" cy="0"/>
        </a:xfrm>
      </p:grpSpPr>
      <p:grpSp>
        <p:nvGrpSpPr>
          <p:cNvPr id="381" name="Google Shape;381;p58"/>
          <p:cNvGrpSpPr/>
          <p:nvPr/>
        </p:nvGrpSpPr>
        <p:grpSpPr>
          <a:xfrm>
            <a:off x="0" y="-137"/>
            <a:ext cx="9148194" cy="5228513"/>
            <a:chOff x="0" y="-183"/>
            <a:chExt cx="12194341" cy="6971351"/>
          </a:xfrm>
        </p:grpSpPr>
        <p:sp>
          <p:nvSpPr>
            <p:cNvPr id="382" name="Google Shape;382;p58"/>
            <p:cNvSpPr/>
            <p:nvPr/>
          </p:nvSpPr>
          <p:spPr>
            <a:xfrm flipH="1">
              <a:off x="6374372"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83" name="Google Shape;383;p58"/>
            <p:cNvSpPr/>
            <p:nvPr/>
          </p:nvSpPr>
          <p:spPr>
            <a:xfrm>
              <a:off x="7897972"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84" name="Google Shape;384;p58"/>
            <p:cNvSpPr/>
            <p:nvPr/>
          </p:nvSpPr>
          <p:spPr>
            <a:xfrm>
              <a:off x="6374369" y="-183"/>
              <a:ext cx="3047206" cy="1297020"/>
            </a:xfrm>
            <a:custGeom>
              <a:avLst/>
              <a:gdLst/>
              <a:ahLst/>
              <a:cxnLst/>
              <a:rect l="l" t="t" r="r" b="b"/>
              <a:pathLst>
                <a:path w="3047206" h="1297020" extrusionOk="0">
                  <a:moveTo>
                    <a:pt x="572628" y="0"/>
                  </a:moveTo>
                  <a:lnTo>
                    <a:pt x="2474579" y="0"/>
                  </a:lnTo>
                  <a:lnTo>
                    <a:pt x="3047206" y="354307"/>
                  </a:lnTo>
                  <a:lnTo>
                    <a:pt x="1523603" y="1297020"/>
                  </a:lnTo>
                  <a:lnTo>
                    <a:pt x="0" y="354307"/>
                  </a:lnTo>
                  <a:lnTo>
                    <a:pt x="572628"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385" name="Google Shape;385;p58"/>
            <p:cNvSpPr/>
            <p:nvPr/>
          </p:nvSpPr>
          <p:spPr>
            <a:xfrm flipH="1">
              <a:off x="3"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86" name="Google Shape;386;p58"/>
            <p:cNvSpPr/>
            <p:nvPr/>
          </p:nvSpPr>
          <p:spPr>
            <a:xfrm>
              <a:off x="1523603"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87" name="Google Shape;387;p58"/>
            <p:cNvSpPr/>
            <p:nvPr/>
          </p:nvSpPr>
          <p:spPr>
            <a:xfrm>
              <a:off x="0" y="2357"/>
              <a:ext cx="3047206" cy="1294480"/>
            </a:xfrm>
            <a:custGeom>
              <a:avLst/>
              <a:gdLst/>
              <a:ahLst/>
              <a:cxnLst/>
              <a:rect l="l" t="t" r="r" b="b"/>
              <a:pathLst>
                <a:path w="3047206" h="1294480" extrusionOk="0">
                  <a:moveTo>
                    <a:pt x="568522" y="0"/>
                  </a:moveTo>
                  <a:lnTo>
                    <a:pt x="2478684" y="0"/>
                  </a:lnTo>
                  <a:lnTo>
                    <a:pt x="3047206" y="351767"/>
                  </a:lnTo>
                  <a:lnTo>
                    <a:pt x="1523603" y="1294480"/>
                  </a:lnTo>
                  <a:lnTo>
                    <a:pt x="0" y="351767"/>
                  </a:lnTo>
                  <a:lnTo>
                    <a:pt x="568522"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388" name="Google Shape;388;p58"/>
            <p:cNvGrpSpPr/>
            <p:nvPr/>
          </p:nvGrpSpPr>
          <p:grpSpPr>
            <a:xfrm>
              <a:off x="621965" y="185830"/>
              <a:ext cx="1803564" cy="2198729"/>
              <a:chOff x="8782229" y="9040675"/>
              <a:chExt cx="1353011" cy="1649459"/>
            </a:xfrm>
          </p:grpSpPr>
          <p:sp>
            <p:nvSpPr>
              <p:cNvPr id="389" name="Google Shape;389;p58"/>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0" name="Google Shape;390;p58"/>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1" name="Google Shape;391;p58"/>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392" name="Google Shape;392;p58"/>
            <p:cNvSpPr/>
            <p:nvPr/>
          </p:nvSpPr>
          <p:spPr>
            <a:xfrm flipH="1">
              <a:off x="3047209"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3" name="Google Shape;393;p58"/>
            <p:cNvSpPr/>
            <p:nvPr/>
          </p:nvSpPr>
          <p:spPr>
            <a:xfrm>
              <a:off x="4570809" y="350950"/>
              <a:ext cx="1523600" cy="27721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4" name="Google Shape;394;p58"/>
            <p:cNvSpPr/>
            <p:nvPr/>
          </p:nvSpPr>
          <p:spPr>
            <a:xfrm>
              <a:off x="3047206" y="-183"/>
              <a:ext cx="3047206" cy="1297020"/>
            </a:xfrm>
            <a:custGeom>
              <a:avLst/>
              <a:gdLst/>
              <a:ahLst/>
              <a:cxnLst/>
              <a:rect l="l" t="t" r="r" b="b"/>
              <a:pathLst>
                <a:path w="3047206" h="1297020" extrusionOk="0">
                  <a:moveTo>
                    <a:pt x="572627" y="0"/>
                  </a:moveTo>
                  <a:lnTo>
                    <a:pt x="2474579" y="0"/>
                  </a:lnTo>
                  <a:lnTo>
                    <a:pt x="3047206" y="354307"/>
                  </a:lnTo>
                  <a:lnTo>
                    <a:pt x="1523603" y="1297020"/>
                  </a:lnTo>
                  <a:lnTo>
                    <a:pt x="0" y="354307"/>
                  </a:lnTo>
                  <a:lnTo>
                    <a:pt x="572627" y="0"/>
                  </a:lnTo>
                  <a:close/>
                </a:path>
              </a:pathLst>
            </a:cu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395" name="Google Shape;395;p58"/>
            <p:cNvGrpSpPr/>
            <p:nvPr/>
          </p:nvGrpSpPr>
          <p:grpSpPr>
            <a:xfrm>
              <a:off x="3669171" y="185830"/>
              <a:ext cx="1803564" cy="2198729"/>
              <a:chOff x="8782229" y="9040675"/>
              <a:chExt cx="1353011" cy="1649459"/>
            </a:xfrm>
          </p:grpSpPr>
          <p:sp>
            <p:nvSpPr>
              <p:cNvPr id="396" name="Google Shape;396;p58"/>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7" name="Google Shape;397;p58"/>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98" name="Google Shape;398;p58"/>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nvGrpSpPr>
            <p:cNvPr id="399" name="Google Shape;399;p58"/>
            <p:cNvGrpSpPr/>
            <p:nvPr/>
          </p:nvGrpSpPr>
          <p:grpSpPr>
            <a:xfrm>
              <a:off x="1523719" y="1420828"/>
              <a:ext cx="3047238" cy="3711722"/>
              <a:chOff x="8315728" y="8474349"/>
              <a:chExt cx="2286000" cy="2784488"/>
            </a:xfrm>
          </p:grpSpPr>
          <p:sp>
            <p:nvSpPr>
              <p:cNvPr id="400" name="Google Shape;400;p58"/>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01" name="Google Shape;401;p58"/>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02" name="Google Shape;402;p58"/>
              <p:cNvSpPr/>
              <p:nvPr/>
            </p:nvSpPr>
            <p:spPr>
              <a:xfrm>
                <a:off x="8315728" y="8474349"/>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03" name="Google Shape;403;p58"/>
              <p:cNvGrpSpPr/>
              <p:nvPr/>
            </p:nvGrpSpPr>
            <p:grpSpPr>
              <a:xfrm>
                <a:off x="8782229" y="9055222"/>
                <a:ext cx="1353011" cy="1649459"/>
                <a:chOff x="8782229" y="9040675"/>
                <a:chExt cx="1353011" cy="1649459"/>
              </a:xfrm>
            </p:grpSpPr>
            <p:sp>
              <p:nvSpPr>
                <p:cNvPr id="404" name="Google Shape;404;p58"/>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05" name="Google Shape;405;p58"/>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06" name="Google Shape;406;p58"/>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407" name="Google Shape;407;p58"/>
            <p:cNvGrpSpPr/>
            <p:nvPr/>
          </p:nvGrpSpPr>
          <p:grpSpPr>
            <a:xfrm>
              <a:off x="4570925" y="1420828"/>
              <a:ext cx="3047238" cy="3711722"/>
              <a:chOff x="8315728" y="8474349"/>
              <a:chExt cx="2286000" cy="2784488"/>
            </a:xfrm>
          </p:grpSpPr>
          <p:sp>
            <p:nvSpPr>
              <p:cNvPr id="408" name="Google Shape;408;p58"/>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09" name="Google Shape;409;p58"/>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10" name="Google Shape;410;p58"/>
              <p:cNvSpPr/>
              <p:nvPr/>
            </p:nvSpPr>
            <p:spPr>
              <a:xfrm>
                <a:off x="8315728" y="8474349"/>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11" name="Google Shape;411;p58"/>
              <p:cNvGrpSpPr/>
              <p:nvPr/>
            </p:nvGrpSpPr>
            <p:grpSpPr>
              <a:xfrm>
                <a:off x="8782229" y="9055222"/>
                <a:ext cx="1353011" cy="1649459"/>
                <a:chOff x="8782229" y="9040675"/>
                <a:chExt cx="1353011" cy="1649459"/>
              </a:xfrm>
            </p:grpSpPr>
            <p:sp>
              <p:nvSpPr>
                <p:cNvPr id="412" name="Google Shape;412;p58"/>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13" name="Google Shape;413;p58"/>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14" name="Google Shape;414;p58"/>
                <p:cNvSpPr/>
                <p:nvPr/>
              </p:nvSpPr>
              <p:spPr>
                <a:xfrm rot="10800000">
                  <a:off x="8782240" y="9852834"/>
                  <a:ext cx="1353000" cy="8373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415" name="Google Shape;415;p58"/>
            <p:cNvSpPr/>
            <p:nvPr/>
          </p:nvSpPr>
          <p:spPr>
            <a:xfrm flipH="1">
              <a:off x="3047206" y="5679266"/>
              <a:ext cx="1523603" cy="1291902"/>
            </a:xfrm>
            <a:custGeom>
              <a:avLst/>
              <a:gdLst/>
              <a:ahLst/>
              <a:cxnLst/>
              <a:rect l="l" t="t" r="r" b="b"/>
              <a:pathLst>
                <a:path w="1523603" h="1291902" extrusionOk="0">
                  <a:moveTo>
                    <a:pt x="1523603" y="0"/>
                  </a:moveTo>
                  <a:lnTo>
                    <a:pt x="0" y="943082"/>
                  </a:lnTo>
                  <a:lnTo>
                    <a:pt x="0" y="1291902"/>
                  </a:lnTo>
                  <a:lnTo>
                    <a:pt x="1" y="1291902"/>
                  </a:lnTo>
                  <a:lnTo>
                    <a:pt x="1" y="1178817"/>
                  </a:lnTo>
                  <a:lnTo>
                    <a:pt x="1523603" y="1178817"/>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16" name="Google Shape;416;p58"/>
            <p:cNvSpPr/>
            <p:nvPr/>
          </p:nvSpPr>
          <p:spPr>
            <a:xfrm>
              <a:off x="4570809" y="5679266"/>
              <a:ext cx="1523603" cy="1178540"/>
            </a:xfrm>
            <a:custGeom>
              <a:avLst/>
              <a:gdLst/>
              <a:ahLst/>
              <a:cxnLst/>
              <a:rect l="l" t="t" r="r" b="b"/>
              <a:pathLst>
                <a:path w="1523603" h="1178540" extrusionOk="0">
                  <a:moveTo>
                    <a:pt x="1523603" y="0"/>
                  </a:moveTo>
                  <a:lnTo>
                    <a:pt x="1523603" y="1178540"/>
                  </a:lnTo>
                  <a:lnTo>
                    <a:pt x="0" y="1178540"/>
                  </a:lnTo>
                  <a:lnTo>
                    <a:pt x="0" y="943082"/>
                  </a:lnTo>
                  <a:lnTo>
                    <a:pt x="1523603" y="0"/>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17" name="Google Shape;417;p58"/>
            <p:cNvSpPr/>
            <p:nvPr/>
          </p:nvSpPr>
          <p:spPr>
            <a:xfrm>
              <a:off x="3047206" y="4739727"/>
              <a:ext cx="3047100" cy="1885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18" name="Google Shape;418;p58"/>
            <p:cNvGrpSpPr/>
            <p:nvPr/>
          </p:nvGrpSpPr>
          <p:grpSpPr>
            <a:xfrm>
              <a:off x="116" y="3146252"/>
              <a:ext cx="3047238" cy="3711722"/>
              <a:chOff x="8315728" y="8818731"/>
              <a:chExt cx="2286000" cy="2784488"/>
            </a:xfrm>
          </p:grpSpPr>
          <p:sp>
            <p:nvSpPr>
              <p:cNvPr id="419" name="Google Shape;419;p58"/>
              <p:cNvSpPr/>
              <p:nvPr/>
            </p:nvSpPr>
            <p:spPr>
              <a:xfrm flipH="1">
                <a:off x="8315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5A6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20" name="Google Shape;420;p58"/>
              <p:cNvSpPr/>
              <p:nvPr/>
            </p:nvSpPr>
            <p:spPr>
              <a:xfrm>
                <a:off x="9458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50ABF1"/>
              </a:solidFill>
              <a:ln>
                <a:noFill/>
              </a:ln>
            </p:spPr>
            <p:txBody>
              <a:bodyPr spcFirstLastPara="1" wrap="square" lIns="121850" tIns="60900" rIns="121850" bIns="609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21" name="Google Shape;421;p58"/>
              <p:cNvSpPr/>
              <p:nvPr/>
            </p:nvSpPr>
            <p:spPr>
              <a:xfrm>
                <a:off x="8315728" y="8818731"/>
                <a:ext cx="2286000" cy="1414500"/>
              </a:xfrm>
              <a:prstGeom prst="diamond">
                <a:avLst/>
              </a:prstGeom>
              <a:solidFill>
                <a:srgbClr val="3AA1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422" name="Google Shape;422;p58"/>
            <p:cNvSpPr/>
            <p:nvPr/>
          </p:nvSpPr>
          <p:spPr>
            <a:xfrm flipH="1">
              <a:off x="5554085" y="4487"/>
              <a:ext cx="6640255" cy="6853714"/>
            </a:xfrm>
            <a:custGeom>
              <a:avLst/>
              <a:gdLst/>
              <a:ahLst/>
              <a:cxnLst/>
              <a:rect l="l" t="t" r="r" b="b"/>
              <a:pathLst>
                <a:path w="4983306" h="5143500" extrusionOk="0">
                  <a:moveTo>
                    <a:pt x="4441296" y="0"/>
                  </a:moveTo>
                  <a:lnTo>
                    <a:pt x="0" y="0"/>
                  </a:lnTo>
                  <a:lnTo>
                    <a:pt x="0" y="5143500"/>
                  </a:lnTo>
                  <a:lnTo>
                    <a:pt x="4983306" y="5143500"/>
                  </a:lnTo>
                  <a:lnTo>
                    <a:pt x="2426636" y="1614183"/>
                  </a:lnTo>
                  <a:cubicBezTo>
                    <a:pt x="2386033" y="1558133"/>
                    <a:pt x="2398556" y="1479780"/>
                    <a:pt x="2454605" y="143917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
        <p:nvSpPr>
          <p:cNvPr id="423" name="Google Shape;423;p58"/>
          <p:cNvSpPr txBox="1">
            <a:spLocks noGrp="1"/>
          </p:cNvSpPr>
          <p:nvPr>
            <p:ph type="body" idx="1"/>
          </p:nvPr>
        </p:nvSpPr>
        <p:spPr>
          <a:xfrm>
            <a:off x="304879" y="2573662"/>
            <a:ext cx="4649400" cy="667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424" name="Google Shape;424;p58"/>
          <p:cNvSpPr txBox="1">
            <a:spLocks noGrp="1"/>
          </p:cNvSpPr>
          <p:nvPr>
            <p:ph type="body" idx="2"/>
          </p:nvPr>
        </p:nvSpPr>
        <p:spPr>
          <a:xfrm>
            <a:off x="304879" y="3243390"/>
            <a:ext cx="4649400" cy="636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7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pic>
        <p:nvPicPr>
          <p:cNvPr id="425" name="Google Shape;425;p58"/>
          <p:cNvPicPr preferRelativeResize="0"/>
          <p:nvPr/>
        </p:nvPicPr>
        <p:blipFill rotWithShape="1">
          <a:blip r:embed="rId2">
            <a:alphaModFix/>
          </a:blip>
          <a:srcRect/>
          <a:stretch/>
        </p:blipFill>
        <p:spPr>
          <a:xfrm>
            <a:off x="345672" y="4478509"/>
            <a:ext cx="858824" cy="222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0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1_Title slide 2">
    <p:bg>
      <p:bgPr>
        <a:solidFill>
          <a:schemeClr val="dk2"/>
        </a:solidFill>
        <a:effectLst/>
      </p:bgPr>
    </p:bg>
    <p:spTree>
      <p:nvGrpSpPr>
        <p:cNvPr id="1" name="Shape 426"/>
        <p:cNvGrpSpPr/>
        <p:nvPr/>
      </p:nvGrpSpPr>
      <p:grpSpPr>
        <a:xfrm>
          <a:off x="0" y="0"/>
          <a:ext cx="0" cy="0"/>
          <a:chOff x="0" y="0"/>
          <a:chExt cx="0" cy="0"/>
        </a:xfrm>
      </p:grpSpPr>
      <p:grpSp>
        <p:nvGrpSpPr>
          <p:cNvPr id="427" name="Google Shape;427;p59"/>
          <p:cNvGrpSpPr/>
          <p:nvPr/>
        </p:nvGrpSpPr>
        <p:grpSpPr>
          <a:xfrm>
            <a:off x="0" y="-1837"/>
            <a:ext cx="9144056" cy="5148045"/>
            <a:chOff x="0" y="-2449"/>
            <a:chExt cx="12188825" cy="6864060"/>
          </a:xfrm>
        </p:grpSpPr>
        <p:sp>
          <p:nvSpPr>
            <p:cNvPr id="428" name="Google Shape;428;p59"/>
            <p:cNvSpPr/>
            <p:nvPr/>
          </p:nvSpPr>
          <p:spPr>
            <a:xfrm>
              <a:off x="3942211" y="0"/>
              <a:ext cx="1971107" cy="3324523"/>
            </a:xfrm>
            <a:custGeom>
              <a:avLst/>
              <a:gdLst/>
              <a:ahLst/>
              <a:cxnLst/>
              <a:rect l="l" t="t" r="r" b="b"/>
              <a:pathLst>
                <a:path w="1971107" h="3324523" extrusionOk="0">
                  <a:moveTo>
                    <a:pt x="0" y="0"/>
                  </a:moveTo>
                  <a:lnTo>
                    <a:pt x="424402" y="0"/>
                  </a:lnTo>
                  <a:lnTo>
                    <a:pt x="1971107" y="957630"/>
                  </a:lnTo>
                  <a:lnTo>
                    <a:pt x="1971107" y="3324523"/>
                  </a:lnTo>
                  <a:lnTo>
                    <a:pt x="0" y="2124217"/>
                  </a:lnTo>
                  <a:lnTo>
                    <a:pt x="0"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29" name="Google Shape;429;p59"/>
            <p:cNvSpPr/>
            <p:nvPr/>
          </p:nvSpPr>
          <p:spPr>
            <a:xfrm>
              <a:off x="1971107" y="-72"/>
              <a:ext cx="1971107" cy="3324202"/>
            </a:xfrm>
            <a:custGeom>
              <a:avLst/>
              <a:gdLst/>
              <a:ahLst/>
              <a:cxnLst/>
              <a:rect l="l" t="t" r="r" b="b"/>
              <a:pathLst>
                <a:path w="1971107" h="3324202" extrusionOk="0">
                  <a:moveTo>
                    <a:pt x="1546186" y="0"/>
                  </a:moveTo>
                  <a:lnTo>
                    <a:pt x="1971107" y="0"/>
                  </a:lnTo>
                  <a:lnTo>
                    <a:pt x="1971107" y="2123896"/>
                  </a:lnTo>
                  <a:lnTo>
                    <a:pt x="0" y="3324202"/>
                  </a:lnTo>
                  <a:lnTo>
                    <a:pt x="0" y="957309"/>
                  </a:lnTo>
                  <a:lnTo>
                    <a:pt x="154618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30" name="Google Shape;430;p59"/>
            <p:cNvSpPr/>
            <p:nvPr/>
          </p:nvSpPr>
          <p:spPr>
            <a:xfrm flipH="1">
              <a:off x="8246611" y="217"/>
              <a:ext cx="1971107" cy="3323913"/>
            </a:xfrm>
            <a:custGeom>
              <a:avLst/>
              <a:gdLst/>
              <a:ahLst/>
              <a:cxnLst/>
              <a:rect l="l" t="t" r="r" b="b"/>
              <a:pathLst>
                <a:path w="1971107" h="3323913" extrusionOk="0">
                  <a:moveTo>
                    <a:pt x="1971107" y="0"/>
                  </a:moveTo>
                  <a:lnTo>
                    <a:pt x="1545720" y="0"/>
                  </a:lnTo>
                  <a:lnTo>
                    <a:pt x="0" y="957020"/>
                  </a:lnTo>
                  <a:lnTo>
                    <a:pt x="0" y="3323913"/>
                  </a:lnTo>
                  <a:lnTo>
                    <a:pt x="1971107" y="2123607"/>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9"/>
            <p:cNvSpPr/>
            <p:nvPr/>
          </p:nvSpPr>
          <p:spPr>
            <a:xfrm>
              <a:off x="10217718" y="-2449"/>
              <a:ext cx="1971107" cy="3326579"/>
            </a:xfrm>
            <a:custGeom>
              <a:avLst/>
              <a:gdLst/>
              <a:ahLst/>
              <a:cxnLst/>
              <a:rect l="l" t="t" r="r" b="b"/>
              <a:pathLst>
                <a:path w="1971107" h="3326579" extrusionOk="0">
                  <a:moveTo>
                    <a:pt x="1550026" y="0"/>
                  </a:moveTo>
                  <a:lnTo>
                    <a:pt x="1971107" y="0"/>
                  </a:lnTo>
                  <a:lnTo>
                    <a:pt x="1971107" y="2126273"/>
                  </a:lnTo>
                  <a:lnTo>
                    <a:pt x="0" y="3326579"/>
                  </a:lnTo>
                  <a:lnTo>
                    <a:pt x="0" y="959686"/>
                  </a:lnTo>
                  <a:lnTo>
                    <a:pt x="15500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59"/>
            <p:cNvSpPr/>
            <p:nvPr/>
          </p:nvSpPr>
          <p:spPr>
            <a:xfrm>
              <a:off x="8661524" y="-2261"/>
              <a:ext cx="3112388" cy="963129"/>
            </a:xfrm>
            <a:custGeom>
              <a:avLst/>
              <a:gdLst/>
              <a:ahLst/>
              <a:cxnLst/>
              <a:rect l="l" t="t" r="r" b="b"/>
              <a:pathLst>
                <a:path w="3112388" h="963129" extrusionOk="0">
                  <a:moveTo>
                    <a:pt x="0" y="0"/>
                  </a:moveTo>
                  <a:lnTo>
                    <a:pt x="3112388" y="0"/>
                  </a:lnTo>
                  <a:lnTo>
                    <a:pt x="1556194" y="963129"/>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33" name="Google Shape;433;p59"/>
            <p:cNvSpPr/>
            <p:nvPr/>
          </p:nvSpPr>
          <p:spPr>
            <a:xfrm>
              <a:off x="423755" y="3211"/>
              <a:ext cx="3094704" cy="957657"/>
            </a:xfrm>
            <a:custGeom>
              <a:avLst/>
              <a:gdLst/>
              <a:ahLst/>
              <a:cxnLst/>
              <a:rect l="l" t="t" r="r" b="b"/>
              <a:pathLst>
                <a:path w="3094704" h="957657" extrusionOk="0">
                  <a:moveTo>
                    <a:pt x="0" y="0"/>
                  </a:moveTo>
                  <a:lnTo>
                    <a:pt x="3094704" y="0"/>
                  </a:lnTo>
                  <a:lnTo>
                    <a:pt x="1547352" y="957657"/>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34" name="Google Shape;434;p59"/>
            <p:cNvSpPr/>
            <p:nvPr/>
          </p:nvSpPr>
          <p:spPr>
            <a:xfrm rot="10800000" flipH="1">
              <a:off x="0" y="-1605"/>
              <a:ext cx="1971107" cy="3325734"/>
            </a:xfrm>
            <a:custGeom>
              <a:avLst/>
              <a:gdLst/>
              <a:ahLst/>
              <a:cxnLst/>
              <a:rect l="l" t="t" r="r" b="b"/>
              <a:pathLst>
                <a:path w="1971107" h="3325734" extrusionOk="0">
                  <a:moveTo>
                    <a:pt x="0" y="3325734"/>
                  </a:moveTo>
                  <a:lnTo>
                    <a:pt x="422446" y="3325734"/>
                  </a:lnTo>
                  <a:lnTo>
                    <a:pt x="1971107" y="2366893"/>
                  </a:lnTo>
                  <a:lnTo>
                    <a:pt x="1971107" y="0"/>
                  </a:lnTo>
                  <a:lnTo>
                    <a:pt x="0" y="1200306"/>
                  </a:lnTo>
                  <a:lnTo>
                    <a:pt x="0" y="332573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9"/>
            <p:cNvSpPr/>
            <p:nvPr/>
          </p:nvSpPr>
          <p:spPr>
            <a:xfrm rot="10800000" flipH="1">
              <a:off x="1971108" y="4488"/>
              <a:ext cx="1166646" cy="1641720"/>
            </a:xfrm>
            <a:custGeom>
              <a:avLst/>
              <a:gdLst/>
              <a:ahLst/>
              <a:cxnLst/>
              <a:rect l="l" t="t" r="r" b="b"/>
              <a:pathLst>
                <a:path w="1166646" h="1641720" extrusionOk="0">
                  <a:moveTo>
                    <a:pt x="0" y="1641720"/>
                  </a:moveTo>
                  <a:lnTo>
                    <a:pt x="790706" y="1641720"/>
                  </a:lnTo>
                  <a:lnTo>
                    <a:pt x="1166646" y="1412791"/>
                  </a:lnTo>
                  <a:lnTo>
                    <a:pt x="1166646" y="0"/>
                  </a:lnTo>
                  <a:lnTo>
                    <a:pt x="0" y="722319"/>
                  </a:lnTo>
                  <a:lnTo>
                    <a:pt x="0" y="164172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9"/>
            <p:cNvSpPr/>
            <p:nvPr/>
          </p:nvSpPr>
          <p:spPr>
            <a:xfrm rot="10800000">
              <a:off x="804463" y="0"/>
              <a:ext cx="1166646" cy="1646208"/>
            </a:xfrm>
            <a:custGeom>
              <a:avLst/>
              <a:gdLst/>
              <a:ahLst/>
              <a:cxnLst/>
              <a:rect l="l" t="t" r="r" b="b"/>
              <a:pathLst>
                <a:path w="1166646" h="1646208" extrusionOk="0">
                  <a:moveTo>
                    <a:pt x="783335" y="1646208"/>
                  </a:moveTo>
                  <a:lnTo>
                    <a:pt x="0" y="1646208"/>
                  </a:lnTo>
                  <a:lnTo>
                    <a:pt x="0" y="722319"/>
                  </a:lnTo>
                  <a:lnTo>
                    <a:pt x="1166646" y="0"/>
                  </a:lnTo>
                  <a:lnTo>
                    <a:pt x="1166646" y="1412791"/>
                  </a:lnTo>
                  <a:lnTo>
                    <a:pt x="783335" y="1646208"/>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9"/>
            <p:cNvSpPr/>
            <p:nvPr/>
          </p:nvSpPr>
          <p:spPr>
            <a:xfrm rot="10800000">
              <a:off x="80435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38" name="Google Shape;438;p59"/>
            <p:cNvSpPr/>
            <p:nvPr/>
          </p:nvSpPr>
          <p:spPr>
            <a:xfrm>
              <a:off x="5913318" y="4487"/>
              <a:ext cx="1971107" cy="3319642"/>
            </a:xfrm>
            <a:custGeom>
              <a:avLst/>
              <a:gdLst/>
              <a:ahLst/>
              <a:cxnLst/>
              <a:rect l="l" t="t" r="r" b="b"/>
              <a:pathLst>
                <a:path w="1971107" h="3319642" extrusionOk="0">
                  <a:moveTo>
                    <a:pt x="1538822" y="0"/>
                  </a:moveTo>
                  <a:lnTo>
                    <a:pt x="1971107" y="0"/>
                  </a:lnTo>
                  <a:lnTo>
                    <a:pt x="1971107" y="2119336"/>
                  </a:lnTo>
                  <a:lnTo>
                    <a:pt x="0" y="3319642"/>
                  </a:lnTo>
                  <a:lnTo>
                    <a:pt x="0" y="952749"/>
                  </a:lnTo>
                  <a:lnTo>
                    <a:pt x="1538822"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9"/>
            <p:cNvSpPr/>
            <p:nvPr/>
          </p:nvSpPr>
          <p:spPr>
            <a:xfrm>
              <a:off x="4359078" y="-2261"/>
              <a:ext cx="3111220" cy="965875"/>
            </a:xfrm>
            <a:custGeom>
              <a:avLst/>
              <a:gdLst/>
              <a:ahLst/>
              <a:cxnLst/>
              <a:rect l="l" t="t" r="r" b="b"/>
              <a:pathLst>
                <a:path w="3111220" h="965875" extrusionOk="0">
                  <a:moveTo>
                    <a:pt x="1082079" y="0"/>
                  </a:moveTo>
                  <a:lnTo>
                    <a:pt x="2358703" y="0"/>
                  </a:lnTo>
                  <a:lnTo>
                    <a:pt x="2358703" y="2261"/>
                  </a:lnTo>
                  <a:lnTo>
                    <a:pt x="3111220" y="2261"/>
                  </a:lnTo>
                  <a:lnTo>
                    <a:pt x="1554243" y="965875"/>
                  </a:lnTo>
                  <a:lnTo>
                    <a:pt x="0" y="3953"/>
                  </a:lnTo>
                  <a:lnTo>
                    <a:pt x="186041" y="3953"/>
                  </a:lnTo>
                  <a:lnTo>
                    <a:pt x="186041" y="1807"/>
                  </a:lnTo>
                  <a:lnTo>
                    <a:pt x="791099" y="1807"/>
                  </a:lnTo>
                  <a:lnTo>
                    <a:pt x="796081" y="3953"/>
                  </a:lnTo>
                  <a:lnTo>
                    <a:pt x="1082079" y="3953"/>
                  </a:lnTo>
                  <a:lnTo>
                    <a:pt x="1082079"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40" name="Google Shape;440;p59"/>
            <p:cNvSpPr/>
            <p:nvPr/>
          </p:nvSpPr>
          <p:spPr>
            <a:xfrm rot="10800000" flipH="1">
              <a:off x="5913319" y="-1"/>
              <a:ext cx="1166645" cy="1646209"/>
            </a:xfrm>
            <a:custGeom>
              <a:avLst/>
              <a:gdLst/>
              <a:ahLst/>
              <a:cxnLst/>
              <a:rect l="l" t="t" r="r" b="b"/>
              <a:pathLst>
                <a:path w="1166645" h="1646209" extrusionOk="0">
                  <a:moveTo>
                    <a:pt x="0" y="1646209"/>
                  </a:moveTo>
                  <a:lnTo>
                    <a:pt x="783333" y="1646209"/>
                  </a:lnTo>
                  <a:lnTo>
                    <a:pt x="1166645" y="1412791"/>
                  </a:lnTo>
                  <a:lnTo>
                    <a:pt x="1166645" y="0"/>
                  </a:lnTo>
                  <a:lnTo>
                    <a:pt x="0" y="722319"/>
                  </a:lnTo>
                  <a:lnTo>
                    <a:pt x="0" y="1646209"/>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9"/>
            <p:cNvSpPr/>
            <p:nvPr/>
          </p:nvSpPr>
          <p:spPr>
            <a:xfrm rot="10800000">
              <a:off x="4746674" y="-1"/>
              <a:ext cx="1166645" cy="1646209"/>
            </a:xfrm>
            <a:custGeom>
              <a:avLst/>
              <a:gdLst/>
              <a:ahLst/>
              <a:cxnLst/>
              <a:rect l="l" t="t" r="r" b="b"/>
              <a:pathLst>
                <a:path w="1166645" h="1646209" extrusionOk="0">
                  <a:moveTo>
                    <a:pt x="783333" y="1646209"/>
                  </a:moveTo>
                  <a:lnTo>
                    <a:pt x="0" y="1646209"/>
                  </a:lnTo>
                  <a:lnTo>
                    <a:pt x="0" y="722319"/>
                  </a:lnTo>
                  <a:lnTo>
                    <a:pt x="1166645" y="0"/>
                  </a:lnTo>
                  <a:lnTo>
                    <a:pt x="1166645" y="1412791"/>
                  </a:lnTo>
                  <a:lnTo>
                    <a:pt x="783333" y="1646209"/>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9"/>
            <p:cNvSpPr/>
            <p:nvPr/>
          </p:nvSpPr>
          <p:spPr>
            <a:xfrm rot="10800000">
              <a:off x="474656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43" name="Google Shape;443;p59"/>
            <p:cNvGrpSpPr/>
            <p:nvPr/>
          </p:nvGrpSpPr>
          <p:grpSpPr>
            <a:xfrm>
              <a:off x="1971082" y="1121568"/>
              <a:ext cx="3942207" cy="4803241"/>
              <a:chOff x="8315728" y="8474349"/>
              <a:chExt cx="2286000" cy="2784488"/>
            </a:xfrm>
          </p:grpSpPr>
          <p:sp>
            <p:nvSpPr>
              <p:cNvPr id="444" name="Google Shape;444;p59"/>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59"/>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9"/>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47" name="Google Shape;447;p59"/>
              <p:cNvGrpSpPr/>
              <p:nvPr/>
            </p:nvGrpSpPr>
            <p:grpSpPr>
              <a:xfrm>
                <a:off x="8782229" y="9055222"/>
                <a:ext cx="1353011" cy="1649459"/>
                <a:chOff x="8782229" y="9040675"/>
                <a:chExt cx="1353011" cy="1649459"/>
              </a:xfrm>
            </p:grpSpPr>
            <p:sp>
              <p:nvSpPr>
                <p:cNvPr id="448" name="Google Shape;448;p59"/>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9"/>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9"/>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451" name="Google Shape;451;p59"/>
            <p:cNvGrpSpPr/>
            <p:nvPr/>
          </p:nvGrpSpPr>
          <p:grpSpPr>
            <a:xfrm>
              <a:off x="5913293" y="1121568"/>
              <a:ext cx="3942207" cy="4803241"/>
              <a:chOff x="8315728" y="8474349"/>
              <a:chExt cx="2286000" cy="2784488"/>
            </a:xfrm>
          </p:grpSpPr>
          <p:sp>
            <p:nvSpPr>
              <p:cNvPr id="452" name="Google Shape;452;p59"/>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9"/>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9"/>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55" name="Google Shape;455;p59"/>
              <p:cNvGrpSpPr/>
              <p:nvPr/>
            </p:nvGrpSpPr>
            <p:grpSpPr>
              <a:xfrm>
                <a:off x="8782229" y="9055222"/>
                <a:ext cx="1353011" cy="1649459"/>
                <a:chOff x="8782229" y="9040675"/>
                <a:chExt cx="1353011" cy="1649459"/>
              </a:xfrm>
            </p:grpSpPr>
            <p:sp>
              <p:nvSpPr>
                <p:cNvPr id="456" name="Google Shape;456;p59"/>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9"/>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9"/>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459" name="Google Shape;459;p59"/>
            <p:cNvSpPr/>
            <p:nvPr/>
          </p:nvSpPr>
          <p:spPr>
            <a:xfrm flipH="1">
              <a:off x="3942214" y="6631954"/>
              <a:ext cx="370926" cy="229656"/>
            </a:xfrm>
            <a:custGeom>
              <a:avLst/>
              <a:gdLst/>
              <a:ahLst/>
              <a:cxnLst/>
              <a:rect l="l" t="t" r="r" b="b"/>
              <a:pathLst>
                <a:path w="370926" h="229656" extrusionOk="0">
                  <a:moveTo>
                    <a:pt x="370926" y="0"/>
                  </a:moveTo>
                  <a:lnTo>
                    <a:pt x="0" y="229656"/>
                  </a:lnTo>
                  <a:lnTo>
                    <a:pt x="370926" y="229656"/>
                  </a:lnTo>
                  <a:lnTo>
                    <a:pt x="370926"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9"/>
            <p:cNvSpPr/>
            <p:nvPr/>
          </p:nvSpPr>
          <p:spPr>
            <a:xfrm>
              <a:off x="7513502" y="6631954"/>
              <a:ext cx="370926" cy="229656"/>
            </a:xfrm>
            <a:custGeom>
              <a:avLst/>
              <a:gdLst/>
              <a:ahLst/>
              <a:cxnLst/>
              <a:rect l="l" t="t" r="r" b="b"/>
              <a:pathLst>
                <a:path w="370926" h="229656" extrusionOk="0">
                  <a:moveTo>
                    <a:pt x="370926" y="0"/>
                  </a:moveTo>
                  <a:lnTo>
                    <a:pt x="370926" y="229656"/>
                  </a:lnTo>
                  <a:lnTo>
                    <a:pt x="0" y="229656"/>
                  </a:lnTo>
                  <a:lnTo>
                    <a:pt x="3709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9"/>
            <p:cNvSpPr/>
            <p:nvPr/>
          </p:nvSpPr>
          <p:spPr>
            <a:xfrm>
              <a:off x="3942214" y="5416142"/>
              <a:ext cx="3942214" cy="1445468"/>
            </a:xfrm>
            <a:custGeom>
              <a:avLst/>
              <a:gdLst/>
              <a:ahLst/>
              <a:cxnLst/>
              <a:rect l="l" t="t" r="r" b="b"/>
              <a:pathLst>
                <a:path w="3942214" h="1445468" extrusionOk="0">
                  <a:moveTo>
                    <a:pt x="1971107" y="0"/>
                  </a:moveTo>
                  <a:lnTo>
                    <a:pt x="3942214" y="1219919"/>
                  </a:lnTo>
                  <a:lnTo>
                    <a:pt x="3577779" y="1445468"/>
                  </a:lnTo>
                  <a:lnTo>
                    <a:pt x="364435" y="1445468"/>
                  </a:lnTo>
                  <a:lnTo>
                    <a:pt x="0" y="1219919"/>
                  </a:lnTo>
                  <a:lnTo>
                    <a:pt x="1971107"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62" name="Google Shape;462;p59"/>
            <p:cNvSpPr/>
            <p:nvPr/>
          </p:nvSpPr>
          <p:spPr>
            <a:xfrm flipH="1">
              <a:off x="0" y="4569758"/>
              <a:ext cx="1971107" cy="2288243"/>
            </a:xfrm>
            <a:custGeom>
              <a:avLst/>
              <a:gdLst/>
              <a:ahLst/>
              <a:cxnLst/>
              <a:rect l="l" t="t" r="r" b="b"/>
              <a:pathLst>
                <a:path w="1971107" h="2288243" extrusionOk="0">
                  <a:moveTo>
                    <a:pt x="1971107" y="0"/>
                  </a:moveTo>
                  <a:lnTo>
                    <a:pt x="0" y="1220396"/>
                  </a:lnTo>
                  <a:lnTo>
                    <a:pt x="0" y="2288243"/>
                  </a:lnTo>
                  <a:lnTo>
                    <a:pt x="1971107" y="2288243"/>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9"/>
            <p:cNvSpPr/>
            <p:nvPr/>
          </p:nvSpPr>
          <p:spPr>
            <a:xfrm>
              <a:off x="1971107" y="4569758"/>
              <a:ext cx="1971107" cy="2291853"/>
            </a:xfrm>
            <a:custGeom>
              <a:avLst/>
              <a:gdLst/>
              <a:ahLst/>
              <a:cxnLst/>
              <a:rect l="l" t="t" r="r" b="b"/>
              <a:pathLst>
                <a:path w="1971107" h="2291853" extrusionOk="0">
                  <a:moveTo>
                    <a:pt x="1971107" y="0"/>
                  </a:moveTo>
                  <a:lnTo>
                    <a:pt x="1971107" y="2291853"/>
                  </a:lnTo>
                  <a:lnTo>
                    <a:pt x="0" y="2291853"/>
                  </a:lnTo>
                  <a:lnTo>
                    <a:pt x="0" y="1220396"/>
                  </a:lnTo>
                  <a:lnTo>
                    <a:pt x="1971107"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9"/>
            <p:cNvSpPr/>
            <p:nvPr/>
          </p:nvSpPr>
          <p:spPr>
            <a:xfrm>
              <a:off x="0" y="3353945"/>
              <a:ext cx="3942300" cy="24399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p:cSld name="Title and body">
    <p:bg>
      <p:bgPr>
        <a:solidFill>
          <a:srgbClr val="F2F2F2"/>
        </a:solidFill>
        <a:effectLst/>
      </p:bgPr>
    </p:bg>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304800" y="1160860"/>
            <a:ext cx="4267200" cy="2811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36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467"/>
        <p:cNvGrpSpPr/>
        <p:nvPr/>
      </p:nvGrpSpPr>
      <p:grpSpPr>
        <a:xfrm>
          <a:off x="0" y="0"/>
          <a:ext cx="0" cy="0"/>
          <a:chOff x="0" y="0"/>
          <a:chExt cx="0" cy="0"/>
        </a:xfrm>
      </p:grpSpPr>
      <p:sp>
        <p:nvSpPr>
          <p:cNvPr id="468" name="Google Shape;468;p61"/>
          <p:cNvSpPr txBox="1">
            <a:spLocks noGrp="1"/>
          </p:cNvSpPr>
          <p:nvPr>
            <p:ph type="title"/>
          </p:nvPr>
        </p:nvSpPr>
        <p:spPr>
          <a:xfrm>
            <a:off x="311700" y="445025"/>
            <a:ext cx="8520600" cy="69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_blank_gray">
  <p:cSld name="1_Custom_blank_gray">
    <p:bg>
      <p:bgPr>
        <a:solidFill>
          <a:srgbClr val="F2F2F2"/>
        </a:solidFill>
        <a:effectLst/>
      </p:bgPr>
    </p:bg>
    <p:spTree>
      <p:nvGrpSpPr>
        <p:cNvPr id="1" name="Shape 469"/>
        <p:cNvGrpSpPr/>
        <p:nvPr/>
      </p:nvGrpSpPr>
      <p:grpSpPr>
        <a:xfrm>
          <a:off x="0" y="0"/>
          <a:ext cx="0" cy="0"/>
          <a:chOff x="0" y="0"/>
          <a:chExt cx="0" cy="0"/>
        </a:xfrm>
      </p:grpSpPr>
      <p:sp>
        <p:nvSpPr>
          <p:cNvPr id="470" name="Google Shape;470;p62"/>
          <p:cNvSpPr>
            <a:spLocks noGrp="1"/>
          </p:cNvSpPr>
          <p:nvPr>
            <p:ph type="pic" idx="2"/>
          </p:nvPr>
        </p:nvSpPr>
        <p:spPr>
          <a:xfrm>
            <a:off x="4925708" y="0"/>
            <a:ext cx="4218300" cy="5143500"/>
          </a:xfrm>
          <a:prstGeom prst="rect">
            <a:avLst/>
          </a:prstGeom>
          <a:blipFill rotWithShape="1">
            <a:blip r:embed="rId2">
              <a:alphaModFix/>
            </a:blip>
            <a:stretch>
              <a:fillRect/>
            </a:stretch>
          </a:blip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1" name="Google Shape;471;p62"/>
          <p:cNvSpPr txBox="1">
            <a:spLocks noGrp="1"/>
          </p:cNvSpPr>
          <p:nvPr>
            <p:ph type="body" idx="1"/>
          </p:nvPr>
        </p:nvSpPr>
        <p:spPr>
          <a:xfrm>
            <a:off x="304880" y="1365251"/>
            <a:ext cx="4051800" cy="33342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400"/>
              <a:buNone/>
              <a:defRPr sz="1800">
                <a:solidFill>
                  <a:schemeClr val="dk1"/>
                </a:solidFill>
                <a:latin typeface="Arial"/>
                <a:ea typeface="Arial"/>
                <a:cs typeface="Arial"/>
                <a:sym typeface="Arial"/>
              </a:defRPr>
            </a:lvl1pPr>
            <a:lvl2pPr marL="914400" lvl="1" indent="-228600" algn="l" rtl="0">
              <a:lnSpc>
                <a:spcPct val="100000"/>
              </a:lnSpc>
              <a:spcBef>
                <a:spcPts val="135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472" name="Google Shape;472;p62"/>
          <p:cNvSpPr txBox="1">
            <a:spLocks noGrp="1"/>
          </p:cNvSpPr>
          <p:nvPr>
            <p:ph type="title"/>
          </p:nvPr>
        </p:nvSpPr>
        <p:spPr>
          <a:xfrm>
            <a:off x="311701" y="445025"/>
            <a:ext cx="4044900" cy="696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473"/>
        <p:cNvGrpSpPr/>
        <p:nvPr/>
      </p:nvGrpSpPr>
      <p:grpSpPr>
        <a:xfrm>
          <a:off x="0" y="0"/>
          <a:ext cx="0" cy="0"/>
          <a:chOff x="0" y="0"/>
          <a:chExt cx="0" cy="0"/>
        </a:xfrm>
      </p:grpSpPr>
      <p:grpSp>
        <p:nvGrpSpPr>
          <p:cNvPr id="474" name="Google Shape;474;p63"/>
          <p:cNvGrpSpPr/>
          <p:nvPr/>
        </p:nvGrpSpPr>
        <p:grpSpPr>
          <a:xfrm>
            <a:off x="0" y="-1837"/>
            <a:ext cx="9144056" cy="5148045"/>
            <a:chOff x="0" y="-2449"/>
            <a:chExt cx="12188825" cy="6864060"/>
          </a:xfrm>
        </p:grpSpPr>
        <p:sp>
          <p:nvSpPr>
            <p:cNvPr id="475" name="Google Shape;475;p63"/>
            <p:cNvSpPr/>
            <p:nvPr/>
          </p:nvSpPr>
          <p:spPr>
            <a:xfrm>
              <a:off x="3942211" y="0"/>
              <a:ext cx="1971107" cy="3324523"/>
            </a:xfrm>
            <a:custGeom>
              <a:avLst/>
              <a:gdLst/>
              <a:ahLst/>
              <a:cxnLst/>
              <a:rect l="l" t="t" r="r" b="b"/>
              <a:pathLst>
                <a:path w="1971107" h="3324523" extrusionOk="0">
                  <a:moveTo>
                    <a:pt x="0" y="0"/>
                  </a:moveTo>
                  <a:lnTo>
                    <a:pt x="424402" y="0"/>
                  </a:lnTo>
                  <a:lnTo>
                    <a:pt x="1971107" y="957630"/>
                  </a:lnTo>
                  <a:lnTo>
                    <a:pt x="1971107" y="3324523"/>
                  </a:lnTo>
                  <a:lnTo>
                    <a:pt x="0" y="2124217"/>
                  </a:lnTo>
                  <a:lnTo>
                    <a:pt x="0"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6" name="Google Shape;476;p63"/>
            <p:cNvSpPr/>
            <p:nvPr/>
          </p:nvSpPr>
          <p:spPr>
            <a:xfrm>
              <a:off x="1971107" y="-72"/>
              <a:ext cx="1971107" cy="3324202"/>
            </a:xfrm>
            <a:custGeom>
              <a:avLst/>
              <a:gdLst/>
              <a:ahLst/>
              <a:cxnLst/>
              <a:rect l="l" t="t" r="r" b="b"/>
              <a:pathLst>
                <a:path w="1971107" h="3324202" extrusionOk="0">
                  <a:moveTo>
                    <a:pt x="1546186" y="0"/>
                  </a:moveTo>
                  <a:lnTo>
                    <a:pt x="1971107" y="0"/>
                  </a:lnTo>
                  <a:lnTo>
                    <a:pt x="1971107" y="2123896"/>
                  </a:lnTo>
                  <a:lnTo>
                    <a:pt x="0" y="3324202"/>
                  </a:lnTo>
                  <a:lnTo>
                    <a:pt x="0" y="957309"/>
                  </a:lnTo>
                  <a:lnTo>
                    <a:pt x="154618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7" name="Google Shape;477;p63"/>
            <p:cNvSpPr/>
            <p:nvPr/>
          </p:nvSpPr>
          <p:spPr>
            <a:xfrm flipH="1">
              <a:off x="8246611" y="217"/>
              <a:ext cx="1971107" cy="3323913"/>
            </a:xfrm>
            <a:custGeom>
              <a:avLst/>
              <a:gdLst/>
              <a:ahLst/>
              <a:cxnLst/>
              <a:rect l="l" t="t" r="r" b="b"/>
              <a:pathLst>
                <a:path w="1971107" h="3323913" extrusionOk="0">
                  <a:moveTo>
                    <a:pt x="1971107" y="0"/>
                  </a:moveTo>
                  <a:lnTo>
                    <a:pt x="1545720" y="0"/>
                  </a:lnTo>
                  <a:lnTo>
                    <a:pt x="0" y="957020"/>
                  </a:lnTo>
                  <a:lnTo>
                    <a:pt x="0" y="3323913"/>
                  </a:lnTo>
                  <a:lnTo>
                    <a:pt x="1971107" y="2123607"/>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63"/>
            <p:cNvSpPr/>
            <p:nvPr/>
          </p:nvSpPr>
          <p:spPr>
            <a:xfrm>
              <a:off x="10217718" y="-2449"/>
              <a:ext cx="1971107" cy="3326579"/>
            </a:xfrm>
            <a:custGeom>
              <a:avLst/>
              <a:gdLst/>
              <a:ahLst/>
              <a:cxnLst/>
              <a:rect l="l" t="t" r="r" b="b"/>
              <a:pathLst>
                <a:path w="1971107" h="3326579" extrusionOk="0">
                  <a:moveTo>
                    <a:pt x="1550026" y="0"/>
                  </a:moveTo>
                  <a:lnTo>
                    <a:pt x="1971107" y="0"/>
                  </a:lnTo>
                  <a:lnTo>
                    <a:pt x="1971107" y="2126273"/>
                  </a:lnTo>
                  <a:lnTo>
                    <a:pt x="0" y="3326579"/>
                  </a:lnTo>
                  <a:lnTo>
                    <a:pt x="0" y="959686"/>
                  </a:lnTo>
                  <a:lnTo>
                    <a:pt x="15500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63"/>
            <p:cNvSpPr/>
            <p:nvPr/>
          </p:nvSpPr>
          <p:spPr>
            <a:xfrm>
              <a:off x="8661524" y="-2261"/>
              <a:ext cx="3112388" cy="963129"/>
            </a:xfrm>
            <a:custGeom>
              <a:avLst/>
              <a:gdLst/>
              <a:ahLst/>
              <a:cxnLst/>
              <a:rect l="l" t="t" r="r" b="b"/>
              <a:pathLst>
                <a:path w="3112388" h="963129" extrusionOk="0">
                  <a:moveTo>
                    <a:pt x="0" y="0"/>
                  </a:moveTo>
                  <a:lnTo>
                    <a:pt x="3112388" y="0"/>
                  </a:lnTo>
                  <a:lnTo>
                    <a:pt x="1556194" y="963129"/>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80" name="Google Shape;480;p63"/>
            <p:cNvSpPr/>
            <p:nvPr/>
          </p:nvSpPr>
          <p:spPr>
            <a:xfrm>
              <a:off x="423755" y="3211"/>
              <a:ext cx="3094704" cy="957657"/>
            </a:xfrm>
            <a:custGeom>
              <a:avLst/>
              <a:gdLst/>
              <a:ahLst/>
              <a:cxnLst/>
              <a:rect l="l" t="t" r="r" b="b"/>
              <a:pathLst>
                <a:path w="3094704" h="957657" extrusionOk="0">
                  <a:moveTo>
                    <a:pt x="0" y="0"/>
                  </a:moveTo>
                  <a:lnTo>
                    <a:pt x="3094704" y="0"/>
                  </a:lnTo>
                  <a:lnTo>
                    <a:pt x="1547352" y="957657"/>
                  </a:lnTo>
                  <a:lnTo>
                    <a:pt x="0"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81" name="Google Shape;481;p63"/>
            <p:cNvSpPr/>
            <p:nvPr/>
          </p:nvSpPr>
          <p:spPr>
            <a:xfrm rot="10800000" flipH="1">
              <a:off x="0" y="-1605"/>
              <a:ext cx="1971107" cy="3325734"/>
            </a:xfrm>
            <a:custGeom>
              <a:avLst/>
              <a:gdLst/>
              <a:ahLst/>
              <a:cxnLst/>
              <a:rect l="l" t="t" r="r" b="b"/>
              <a:pathLst>
                <a:path w="1971107" h="3325734" extrusionOk="0">
                  <a:moveTo>
                    <a:pt x="0" y="3325734"/>
                  </a:moveTo>
                  <a:lnTo>
                    <a:pt x="422446" y="3325734"/>
                  </a:lnTo>
                  <a:lnTo>
                    <a:pt x="1971107" y="2366893"/>
                  </a:lnTo>
                  <a:lnTo>
                    <a:pt x="1971107" y="0"/>
                  </a:lnTo>
                  <a:lnTo>
                    <a:pt x="0" y="1200306"/>
                  </a:lnTo>
                  <a:lnTo>
                    <a:pt x="0" y="332573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63"/>
            <p:cNvSpPr/>
            <p:nvPr/>
          </p:nvSpPr>
          <p:spPr>
            <a:xfrm rot="10800000" flipH="1">
              <a:off x="1971108" y="4488"/>
              <a:ext cx="1166646" cy="1641720"/>
            </a:xfrm>
            <a:custGeom>
              <a:avLst/>
              <a:gdLst/>
              <a:ahLst/>
              <a:cxnLst/>
              <a:rect l="l" t="t" r="r" b="b"/>
              <a:pathLst>
                <a:path w="1166646" h="1641720" extrusionOk="0">
                  <a:moveTo>
                    <a:pt x="0" y="1641720"/>
                  </a:moveTo>
                  <a:lnTo>
                    <a:pt x="790706" y="1641720"/>
                  </a:lnTo>
                  <a:lnTo>
                    <a:pt x="1166646" y="1412791"/>
                  </a:lnTo>
                  <a:lnTo>
                    <a:pt x="1166646" y="0"/>
                  </a:lnTo>
                  <a:lnTo>
                    <a:pt x="0" y="722319"/>
                  </a:lnTo>
                  <a:lnTo>
                    <a:pt x="0" y="164172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3"/>
            <p:cNvSpPr/>
            <p:nvPr/>
          </p:nvSpPr>
          <p:spPr>
            <a:xfrm rot="10800000">
              <a:off x="804463" y="0"/>
              <a:ext cx="1166646" cy="1646208"/>
            </a:xfrm>
            <a:custGeom>
              <a:avLst/>
              <a:gdLst/>
              <a:ahLst/>
              <a:cxnLst/>
              <a:rect l="l" t="t" r="r" b="b"/>
              <a:pathLst>
                <a:path w="1166646" h="1646208" extrusionOk="0">
                  <a:moveTo>
                    <a:pt x="783335" y="1646208"/>
                  </a:moveTo>
                  <a:lnTo>
                    <a:pt x="0" y="1646208"/>
                  </a:lnTo>
                  <a:lnTo>
                    <a:pt x="0" y="722319"/>
                  </a:lnTo>
                  <a:lnTo>
                    <a:pt x="1166646" y="0"/>
                  </a:lnTo>
                  <a:lnTo>
                    <a:pt x="1166646" y="1412791"/>
                  </a:lnTo>
                  <a:lnTo>
                    <a:pt x="783335" y="1646208"/>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3"/>
            <p:cNvSpPr/>
            <p:nvPr/>
          </p:nvSpPr>
          <p:spPr>
            <a:xfrm rot="10800000">
              <a:off x="80435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85" name="Google Shape;485;p63"/>
            <p:cNvSpPr/>
            <p:nvPr/>
          </p:nvSpPr>
          <p:spPr>
            <a:xfrm>
              <a:off x="5913318" y="4487"/>
              <a:ext cx="1971107" cy="3319642"/>
            </a:xfrm>
            <a:custGeom>
              <a:avLst/>
              <a:gdLst/>
              <a:ahLst/>
              <a:cxnLst/>
              <a:rect l="l" t="t" r="r" b="b"/>
              <a:pathLst>
                <a:path w="1971107" h="3319642" extrusionOk="0">
                  <a:moveTo>
                    <a:pt x="1538822" y="0"/>
                  </a:moveTo>
                  <a:lnTo>
                    <a:pt x="1971107" y="0"/>
                  </a:lnTo>
                  <a:lnTo>
                    <a:pt x="1971107" y="2119336"/>
                  </a:lnTo>
                  <a:lnTo>
                    <a:pt x="0" y="3319642"/>
                  </a:lnTo>
                  <a:lnTo>
                    <a:pt x="0" y="952749"/>
                  </a:lnTo>
                  <a:lnTo>
                    <a:pt x="1538822"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3"/>
            <p:cNvSpPr/>
            <p:nvPr/>
          </p:nvSpPr>
          <p:spPr>
            <a:xfrm>
              <a:off x="4359078" y="-2261"/>
              <a:ext cx="3111220" cy="965875"/>
            </a:xfrm>
            <a:custGeom>
              <a:avLst/>
              <a:gdLst/>
              <a:ahLst/>
              <a:cxnLst/>
              <a:rect l="l" t="t" r="r" b="b"/>
              <a:pathLst>
                <a:path w="3111220" h="965875" extrusionOk="0">
                  <a:moveTo>
                    <a:pt x="1082079" y="0"/>
                  </a:moveTo>
                  <a:lnTo>
                    <a:pt x="2358703" y="0"/>
                  </a:lnTo>
                  <a:lnTo>
                    <a:pt x="2358703" y="2261"/>
                  </a:lnTo>
                  <a:lnTo>
                    <a:pt x="3111220" y="2261"/>
                  </a:lnTo>
                  <a:lnTo>
                    <a:pt x="1554243" y="965875"/>
                  </a:lnTo>
                  <a:lnTo>
                    <a:pt x="0" y="3953"/>
                  </a:lnTo>
                  <a:lnTo>
                    <a:pt x="186041" y="3953"/>
                  </a:lnTo>
                  <a:lnTo>
                    <a:pt x="186041" y="1807"/>
                  </a:lnTo>
                  <a:lnTo>
                    <a:pt x="791099" y="1807"/>
                  </a:lnTo>
                  <a:lnTo>
                    <a:pt x="796081" y="3953"/>
                  </a:lnTo>
                  <a:lnTo>
                    <a:pt x="1082079" y="3953"/>
                  </a:lnTo>
                  <a:lnTo>
                    <a:pt x="1082079"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487" name="Google Shape;487;p63"/>
            <p:cNvSpPr/>
            <p:nvPr/>
          </p:nvSpPr>
          <p:spPr>
            <a:xfrm rot="10800000" flipH="1">
              <a:off x="5913319" y="-1"/>
              <a:ext cx="1166645" cy="1646209"/>
            </a:xfrm>
            <a:custGeom>
              <a:avLst/>
              <a:gdLst/>
              <a:ahLst/>
              <a:cxnLst/>
              <a:rect l="l" t="t" r="r" b="b"/>
              <a:pathLst>
                <a:path w="1166645" h="1646209" extrusionOk="0">
                  <a:moveTo>
                    <a:pt x="0" y="1646209"/>
                  </a:moveTo>
                  <a:lnTo>
                    <a:pt x="783333" y="1646209"/>
                  </a:lnTo>
                  <a:lnTo>
                    <a:pt x="1166645" y="1412791"/>
                  </a:lnTo>
                  <a:lnTo>
                    <a:pt x="1166645" y="0"/>
                  </a:lnTo>
                  <a:lnTo>
                    <a:pt x="0" y="722319"/>
                  </a:lnTo>
                  <a:lnTo>
                    <a:pt x="0" y="1646209"/>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63"/>
            <p:cNvSpPr/>
            <p:nvPr/>
          </p:nvSpPr>
          <p:spPr>
            <a:xfrm rot="10800000">
              <a:off x="4746674" y="-1"/>
              <a:ext cx="1166645" cy="1646209"/>
            </a:xfrm>
            <a:custGeom>
              <a:avLst/>
              <a:gdLst/>
              <a:ahLst/>
              <a:cxnLst/>
              <a:rect l="l" t="t" r="r" b="b"/>
              <a:pathLst>
                <a:path w="1166645" h="1646209" extrusionOk="0">
                  <a:moveTo>
                    <a:pt x="783333" y="1646209"/>
                  </a:moveTo>
                  <a:lnTo>
                    <a:pt x="0" y="1646209"/>
                  </a:lnTo>
                  <a:lnTo>
                    <a:pt x="0" y="722319"/>
                  </a:lnTo>
                  <a:lnTo>
                    <a:pt x="1166645" y="0"/>
                  </a:lnTo>
                  <a:lnTo>
                    <a:pt x="1166645" y="1412791"/>
                  </a:lnTo>
                  <a:lnTo>
                    <a:pt x="783333" y="1646209"/>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3"/>
            <p:cNvSpPr/>
            <p:nvPr/>
          </p:nvSpPr>
          <p:spPr>
            <a:xfrm rot="10800000">
              <a:off x="4746564" y="924045"/>
              <a:ext cx="2333400" cy="14442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90" name="Google Shape;490;p63"/>
            <p:cNvGrpSpPr/>
            <p:nvPr/>
          </p:nvGrpSpPr>
          <p:grpSpPr>
            <a:xfrm>
              <a:off x="1971082" y="1121568"/>
              <a:ext cx="3942207" cy="4803241"/>
              <a:chOff x="8315728" y="8474349"/>
              <a:chExt cx="2286000" cy="2784488"/>
            </a:xfrm>
          </p:grpSpPr>
          <p:sp>
            <p:nvSpPr>
              <p:cNvPr id="491" name="Google Shape;491;p63"/>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63"/>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63"/>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494" name="Google Shape;494;p63"/>
              <p:cNvGrpSpPr/>
              <p:nvPr/>
            </p:nvGrpSpPr>
            <p:grpSpPr>
              <a:xfrm>
                <a:off x="8782229" y="9055222"/>
                <a:ext cx="1353011" cy="1649459"/>
                <a:chOff x="8782229" y="9040675"/>
                <a:chExt cx="1353011" cy="1649459"/>
              </a:xfrm>
            </p:grpSpPr>
            <p:sp>
              <p:nvSpPr>
                <p:cNvPr id="495" name="Google Shape;495;p6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63"/>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grpSp>
          <p:nvGrpSpPr>
            <p:cNvPr id="498" name="Google Shape;498;p63"/>
            <p:cNvGrpSpPr/>
            <p:nvPr/>
          </p:nvGrpSpPr>
          <p:grpSpPr>
            <a:xfrm>
              <a:off x="5913293" y="1121568"/>
              <a:ext cx="3942207" cy="4803241"/>
              <a:chOff x="8315728" y="8474349"/>
              <a:chExt cx="2286000" cy="2784488"/>
            </a:xfrm>
          </p:grpSpPr>
          <p:sp>
            <p:nvSpPr>
              <p:cNvPr id="499" name="Google Shape;499;p63"/>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63"/>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63"/>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nvGrpSpPr>
              <p:cNvPr id="502" name="Google Shape;502;p63"/>
              <p:cNvGrpSpPr/>
              <p:nvPr/>
            </p:nvGrpSpPr>
            <p:grpSpPr>
              <a:xfrm>
                <a:off x="8782229" y="9055222"/>
                <a:ext cx="1353011" cy="1649459"/>
                <a:chOff x="8782229" y="9040675"/>
                <a:chExt cx="1353011" cy="1649459"/>
              </a:xfrm>
            </p:grpSpPr>
            <p:sp>
              <p:nvSpPr>
                <p:cNvPr id="503" name="Google Shape;503;p63"/>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63"/>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63"/>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grpSp>
        <p:sp>
          <p:nvSpPr>
            <p:cNvPr id="506" name="Google Shape;506;p63"/>
            <p:cNvSpPr/>
            <p:nvPr/>
          </p:nvSpPr>
          <p:spPr>
            <a:xfrm flipH="1">
              <a:off x="3942214" y="6631954"/>
              <a:ext cx="370926" cy="229656"/>
            </a:xfrm>
            <a:custGeom>
              <a:avLst/>
              <a:gdLst/>
              <a:ahLst/>
              <a:cxnLst/>
              <a:rect l="l" t="t" r="r" b="b"/>
              <a:pathLst>
                <a:path w="370926" h="229656" extrusionOk="0">
                  <a:moveTo>
                    <a:pt x="370926" y="0"/>
                  </a:moveTo>
                  <a:lnTo>
                    <a:pt x="0" y="229656"/>
                  </a:lnTo>
                  <a:lnTo>
                    <a:pt x="370926" y="229656"/>
                  </a:lnTo>
                  <a:lnTo>
                    <a:pt x="370926"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63"/>
            <p:cNvSpPr/>
            <p:nvPr/>
          </p:nvSpPr>
          <p:spPr>
            <a:xfrm>
              <a:off x="7513502" y="6631954"/>
              <a:ext cx="370926" cy="229656"/>
            </a:xfrm>
            <a:custGeom>
              <a:avLst/>
              <a:gdLst/>
              <a:ahLst/>
              <a:cxnLst/>
              <a:rect l="l" t="t" r="r" b="b"/>
              <a:pathLst>
                <a:path w="370926" h="229656" extrusionOk="0">
                  <a:moveTo>
                    <a:pt x="370926" y="0"/>
                  </a:moveTo>
                  <a:lnTo>
                    <a:pt x="370926" y="229656"/>
                  </a:lnTo>
                  <a:lnTo>
                    <a:pt x="0" y="229656"/>
                  </a:lnTo>
                  <a:lnTo>
                    <a:pt x="370926"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63"/>
            <p:cNvSpPr/>
            <p:nvPr/>
          </p:nvSpPr>
          <p:spPr>
            <a:xfrm>
              <a:off x="3942214" y="5416142"/>
              <a:ext cx="3942214" cy="1445468"/>
            </a:xfrm>
            <a:custGeom>
              <a:avLst/>
              <a:gdLst/>
              <a:ahLst/>
              <a:cxnLst/>
              <a:rect l="l" t="t" r="r" b="b"/>
              <a:pathLst>
                <a:path w="3942214" h="1445468" extrusionOk="0">
                  <a:moveTo>
                    <a:pt x="1971107" y="0"/>
                  </a:moveTo>
                  <a:lnTo>
                    <a:pt x="3942214" y="1219919"/>
                  </a:lnTo>
                  <a:lnTo>
                    <a:pt x="3577779" y="1445468"/>
                  </a:lnTo>
                  <a:lnTo>
                    <a:pt x="364435" y="1445468"/>
                  </a:lnTo>
                  <a:lnTo>
                    <a:pt x="0" y="1219919"/>
                  </a:lnTo>
                  <a:lnTo>
                    <a:pt x="1971107" y="0"/>
                  </a:lnTo>
                  <a:close/>
                </a:path>
              </a:pathLst>
            </a:cu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09" name="Google Shape;509;p63"/>
            <p:cNvSpPr/>
            <p:nvPr/>
          </p:nvSpPr>
          <p:spPr>
            <a:xfrm flipH="1">
              <a:off x="0" y="4569758"/>
              <a:ext cx="1971107" cy="2288243"/>
            </a:xfrm>
            <a:custGeom>
              <a:avLst/>
              <a:gdLst/>
              <a:ahLst/>
              <a:cxnLst/>
              <a:rect l="l" t="t" r="r" b="b"/>
              <a:pathLst>
                <a:path w="1971107" h="2288243" extrusionOk="0">
                  <a:moveTo>
                    <a:pt x="1971107" y="0"/>
                  </a:moveTo>
                  <a:lnTo>
                    <a:pt x="0" y="1220396"/>
                  </a:lnTo>
                  <a:lnTo>
                    <a:pt x="0" y="2288243"/>
                  </a:lnTo>
                  <a:lnTo>
                    <a:pt x="1971107" y="2288243"/>
                  </a:lnTo>
                  <a:lnTo>
                    <a:pt x="1971107" y="0"/>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63"/>
            <p:cNvSpPr/>
            <p:nvPr/>
          </p:nvSpPr>
          <p:spPr>
            <a:xfrm>
              <a:off x="1971107" y="4569758"/>
              <a:ext cx="1971107" cy="2291853"/>
            </a:xfrm>
            <a:custGeom>
              <a:avLst/>
              <a:gdLst/>
              <a:ahLst/>
              <a:cxnLst/>
              <a:rect l="l" t="t" r="r" b="b"/>
              <a:pathLst>
                <a:path w="1971107" h="2291853" extrusionOk="0">
                  <a:moveTo>
                    <a:pt x="1971107" y="0"/>
                  </a:moveTo>
                  <a:lnTo>
                    <a:pt x="1971107" y="2291853"/>
                  </a:lnTo>
                  <a:lnTo>
                    <a:pt x="0" y="2291853"/>
                  </a:lnTo>
                  <a:lnTo>
                    <a:pt x="0" y="1220396"/>
                  </a:lnTo>
                  <a:lnTo>
                    <a:pt x="1971107" y="0"/>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63"/>
            <p:cNvSpPr/>
            <p:nvPr/>
          </p:nvSpPr>
          <p:spPr>
            <a:xfrm>
              <a:off x="0" y="3353945"/>
              <a:ext cx="3942300" cy="24399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pic>
        <p:nvPicPr>
          <p:cNvPr id="512" name="Google Shape;512;p63"/>
          <p:cNvPicPr preferRelativeResize="0"/>
          <p:nvPr/>
        </p:nvPicPr>
        <p:blipFill rotWithShape="1">
          <a:blip r:embed="rId2">
            <a:alphaModFix/>
          </a:blip>
          <a:srcRect/>
          <a:stretch/>
        </p:blipFill>
        <p:spPr>
          <a:xfrm>
            <a:off x="1859863" y="1654985"/>
            <a:ext cx="5424275" cy="1833531"/>
          </a:xfrm>
          <a:prstGeom prst="rect">
            <a:avLst/>
          </a:prstGeom>
          <a:noFill/>
          <a:ln>
            <a:noFill/>
          </a:ln>
        </p:spPr>
      </p:pic>
      <p:pic>
        <p:nvPicPr>
          <p:cNvPr id="513" name="Google Shape;513;p63"/>
          <p:cNvPicPr preferRelativeResize="0"/>
          <p:nvPr/>
        </p:nvPicPr>
        <p:blipFill rotWithShape="1">
          <a:blip r:embed="rId3">
            <a:alphaModFix/>
          </a:blip>
          <a:srcRect r="66413" b="-14012"/>
          <a:stretch/>
        </p:blipFill>
        <p:spPr>
          <a:xfrm>
            <a:off x="4288531" y="1860652"/>
            <a:ext cx="566938" cy="4568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p:cSld name="1_Title slide 3">
    <p:bg>
      <p:bgPr>
        <a:solidFill>
          <a:schemeClr val="accent5"/>
        </a:solidFill>
        <a:effectLst/>
      </p:bgPr>
    </p:bg>
    <p:spTree>
      <p:nvGrpSpPr>
        <p:cNvPr id="1" name="Shape 514"/>
        <p:cNvGrpSpPr/>
        <p:nvPr/>
      </p:nvGrpSpPr>
      <p:grpSpPr>
        <a:xfrm>
          <a:off x="0" y="0"/>
          <a:ext cx="0" cy="0"/>
          <a:chOff x="0" y="0"/>
          <a:chExt cx="0" cy="0"/>
        </a:xfrm>
      </p:grpSpPr>
      <p:sp>
        <p:nvSpPr>
          <p:cNvPr id="515" name="Google Shape;515;p64"/>
          <p:cNvSpPr/>
          <p:nvPr/>
        </p:nvSpPr>
        <p:spPr>
          <a:xfrm flipH="1">
            <a:off x="4782022"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16" name="Google Shape;516;p64"/>
          <p:cNvSpPr/>
          <p:nvPr/>
        </p:nvSpPr>
        <p:spPr>
          <a:xfrm>
            <a:off x="5925022"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17" name="Google Shape;517;p64"/>
          <p:cNvSpPr/>
          <p:nvPr/>
        </p:nvSpPr>
        <p:spPr>
          <a:xfrm>
            <a:off x="4782022" y="-137"/>
            <a:ext cx="2285405" cy="972765"/>
          </a:xfrm>
          <a:custGeom>
            <a:avLst/>
            <a:gdLst/>
            <a:ahLst/>
            <a:cxnLst/>
            <a:rect l="l" t="t" r="r" b="b"/>
            <a:pathLst>
              <a:path w="3047206" h="1297020" extrusionOk="0">
                <a:moveTo>
                  <a:pt x="572628" y="0"/>
                </a:moveTo>
                <a:lnTo>
                  <a:pt x="2474579" y="0"/>
                </a:lnTo>
                <a:lnTo>
                  <a:pt x="3047206" y="354307"/>
                </a:lnTo>
                <a:lnTo>
                  <a:pt x="1523603" y="1297020"/>
                </a:lnTo>
                <a:lnTo>
                  <a:pt x="0" y="354307"/>
                </a:lnTo>
                <a:lnTo>
                  <a:pt x="572628"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18" name="Google Shape;518;p64"/>
          <p:cNvSpPr/>
          <p:nvPr/>
        </p:nvSpPr>
        <p:spPr>
          <a:xfrm flipH="1">
            <a:off x="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19" name="Google Shape;519;p64"/>
          <p:cNvSpPr/>
          <p:nvPr/>
        </p:nvSpPr>
        <p:spPr>
          <a:xfrm>
            <a:off x="1143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0" name="Google Shape;520;p64"/>
          <p:cNvSpPr/>
          <p:nvPr/>
        </p:nvSpPr>
        <p:spPr>
          <a:xfrm>
            <a:off x="0" y="1768"/>
            <a:ext cx="2285405" cy="970860"/>
          </a:xfrm>
          <a:custGeom>
            <a:avLst/>
            <a:gdLst/>
            <a:ahLst/>
            <a:cxnLst/>
            <a:rect l="l" t="t" r="r" b="b"/>
            <a:pathLst>
              <a:path w="3047206" h="1294480" extrusionOk="0">
                <a:moveTo>
                  <a:pt x="568522" y="0"/>
                </a:moveTo>
                <a:lnTo>
                  <a:pt x="2478684" y="0"/>
                </a:lnTo>
                <a:lnTo>
                  <a:pt x="3047206" y="351767"/>
                </a:lnTo>
                <a:lnTo>
                  <a:pt x="1523603" y="1294480"/>
                </a:lnTo>
                <a:lnTo>
                  <a:pt x="0" y="351767"/>
                </a:lnTo>
                <a:lnTo>
                  <a:pt x="568522"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21" name="Google Shape;521;p64"/>
          <p:cNvSpPr/>
          <p:nvPr/>
        </p:nvSpPr>
        <p:spPr>
          <a:xfrm rot="10800000" flipH="1">
            <a:off x="11430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2" name="Google Shape;522;p64"/>
          <p:cNvSpPr/>
          <p:nvPr/>
        </p:nvSpPr>
        <p:spPr>
          <a:xfrm rot="10800000">
            <a:off x="4665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3" name="Google Shape;523;p64"/>
          <p:cNvSpPr/>
          <p:nvPr/>
        </p:nvSpPr>
        <p:spPr>
          <a:xfrm rot="10800000">
            <a:off x="466512" y="951310"/>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24" name="Google Shape;524;p64"/>
          <p:cNvSpPr/>
          <p:nvPr/>
        </p:nvSpPr>
        <p:spPr>
          <a:xfrm flipH="1">
            <a:off x="2286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5" name="Google Shape;525;p64"/>
          <p:cNvSpPr/>
          <p:nvPr/>
        </p:nvSpPr>
        <p:spPr>
          <a:xfrm>
            <a:off x="3429000" y="263212"/>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6" name="Google Shape;526;p64"/>
          <p:cNvSpPr/>
          <p:nvPr/>
        </p:nvSpPr>
        <p:spPr>
          <a:xfrm>
            <a:off x="2286000" y="-137"/>
            <a:ext cx="2285405" cy="972765"/>
          </a:xfrm>
          <a:custGeom>
            <a:avLst/>
            <a:gdLst/>
            <a:ahLst/>
            <a:cxnLst/>
            <a:rect l="l" t="t" r="r" b="b"/>
            <a:pathLst>
              <a:path w="3047206" h="1297020" extrusionOk="0">
                <a:moveTo>
                  <a:pt x="572627" y="0"/>
                </a:moveTo>
                <a:lnTo>
                  <a:pt x="2474579" y="0"/>
                </a:lnTo>
                <a:lnTo>
                  <a:pt x="3047206" y="354307"/>
                </a:lnTo>
                <a:lnTo>
                  <a:pt x="1523603" y="1297020"/>
                </a:lnTo>
                <a:lnTo>
                  <a:pt x="0" y="354307"/>
                </a:lnTo>
                <a:lnTo>
                  <a:pt x="572627" y="0"/>
                </a:lnTo>
                <a:close/>
              </a:path>
            </a:pathLst>
          </a:cu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27" name="Google Shape;527;p64"/>
          <p:cNvSpPr/>
          <p:nvPr/>
        </p:nvSpPr>
        <p:spPr>
          <a:xfrm rot="10800000" flipH="1">
            <a:off x="34290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8" name="Google Shape;528;p64"/>
          <p:cNvSpPr/>
          <p:nvPr/>
        </p:nvSpPr>
        <p:spPr>
          <a:xfrm rot="10800000">
            <a:off x="2752501" y="139260"/>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29" name="Google Shape;529;p64"/>
          <p:cNvSpPr/>
          <p:nvPr/>
        </p:nvSpPr>
        <p:spPr>
          <a:xfrm rot="10800000">
            <a:off x="2752512" y="951310"/>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30" name="Google Shape;530;p64"/>
          <p:cNvSpPr/>
          <p:nvPr/>
        </p:nvSpPr>
        <p:spPr>
          <a:xfrm flipH="1">
            <a:off x="1143000"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1" name="Google Shape;531;p64"/>
          <p:cNvSpPr/>
          <p:nvPr/>
        </p:nvSpPr>
        <p:spPr>
          <a:xfrm>
            <a:off x="2286000"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2" name="Google Shape;532;p64"/>
          <p:cNvSpPr/>
          <p:nvPr/>
        </p:nvSpPr>
        <p:spPr>
          <a:xfrm>
            <a:off x="1143000" y="1065531"/>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33" name="Google Shape;533;p64"/>
          <p:cNvSpPr/>
          <p:nvPr/>
        </p:nvSpPr>
        <p:spPr>
          <a:xfrm rot="10800000" flipH="1">
            <a:off x="2286001"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4" name="Google Shape;534;p64"/>
          <p:cNvSpPr/>
          <p:nvPr/>
        </p:nvSpPr>
        <p:spPr>
          <a:xfrm rot="10800000">
            <a:off x="1609501"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5" name="Google Shape;535;p64"/>
          <p:cNvSpPr/>
          <p:nvPr/>
        </p:nvSpPr>
        <p:spPr>
          <a:xfrm rot="10800000">
            <a:off x="1609512" y="2458284"/>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36" name="Google Shape;536;p64"/>
          <p:cNvSpPr/>
          <p:nvPr/>
        </p:nvSpPr>
        <p:spPr>
          <a:xfrm flipH="1">
            <a:off x="3428999"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7" name="Google Shape;537;p64"/>
          <p:cNvSpPr/>
          <p:nvPr/>
        </p:nvSpPr>
        <p:spPr>
          <a:xfrm>
            <a:off x="4571999" y="1770186"/>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38" name="Google Shape;538;p64"/>
          <p:cNvSpPr/>
          <p:nvPr/>
        </p:nvSpPr>
        <p:spPr>
          <a:xfrm>
            <a:off x="3428999" y="1065531"/>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39" name="Google Shape;539;p64"/>
          <p:cNvSpPr/>
          <p:nvPr/>
        </p:nvSpPr>
        <p:spPr>
          <a:xfrm rot="10800000" flipH="1">
            <a:off x="4572000"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0" name="Google Shape;540;p64"/>
          <p:cNvSpPr/>
          <p:nvPr/>
        </p:nvSpPr>
        <p:spPr>
          <a:xfrm rot="10800000">
            <a:off x="3895500" y="1646233"/>
            <a:ext cx="676500" cy="12305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1" name="Google Shape;541;p64"/>
          <p:cNvSpPr/>
          <p:nvPr/>
        </p:nvSpPr>
        <p:spPr>
          <a:xfrm rot="10800000">
            <a:off x="3895511" y="2458284"/>
            <a:ext cx="1353000" cy="8370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42" name="Google Shape;542;p64"/>
          <p:cNvSpPr/>
          <p:nvPr/>
        </p:nvSpPr>
        <p:spPr>
          <a:xfrm flipH="1">
            <a:off x="2286298" y="4259449"/>
            <a:ext cx="1142702" cy="968927"/>
          </a:xfrm>
          <a:custGeom>
            <a:avLst/>
            <a:gdLst/>
            <a:ahLst/>
            <a:cxnLst/>
            <a:rect l="l" t="t" r="r" b="b"/>
            <a:pathLst>
              <a:path w="1523603" h="1291902" extrusionOk="0">
                <a:moveTo>
                  <a:pt x="1523603" y="0"/>
                </a:moveTo>
                <a:lnTo>
                  <a:pt x="0" y="943082"/>
                </a:lnTo>
                <a:lnTo>
                  <a:pt x="0" y="1291902"/>
                </a:lnTo>
                <a:lnTo>
                  <a:pt x="1" y="1291902"/>
                </a:lnTo>
                <a:lnTo>
                  <a:pt x="1" y="1178817"/>
                </a:lnTo>
                <a:lnTo>
                  <a:pt x="1523603" y="1178817"/>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3" name="Google Shape;543;p64"/>
          <p:cNvSpPr/>
          <p:nvPr/>
        </p:nvSpPr>
        <p:spPr>
          <a:xfrm>
            <a:off x="3429000" y="4259450"/>
            <a:ext cx="1142702" cy="883905"/>
          </a:xfrm>
          <a:custGeom>
            <a:avLst/>
            <a:gdLst/>
            <a:ahLst/>
            <a:cxnLst/>
            <a:rect l="l" t="t" r="r" b="b"/>
            <a:pathLst>
              <a:path w="1523603" h="1178540" extrusionOk="0">
                <a:moveTo>
                  <a:pt x="1523603" y="0"/>
                </a:moveTo>
                <a:lnTo>
                  <a:pt x="1523603" y="1178540"/>
                </a:lnTo>
                <a:lnTo>
                  <a:pt x="0" y="1178540"/>
                </a:lnTo>
                <a:lnTo>
                  <a:pt x="0" y="943082"/>
                </a:lnTo>
                <a:lnTo>
                  <a:pt x="1523603" y="0"/>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4" name="Google Shape;544;p64"/>
          <p:cNvSpPr/>
          <p:nvPr/>
        </p:nvSpPr>
        <p:spPr>
          <a:xfrm>
            <a:off x="2286000" y="3554795"/>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45" name="Google Shape;545;p64"/>
          <p:cNvSpPr/>
          <p:nvPr/>
        </p:nvSpPr>
        <p:spPr>
          <a:xfrm flipH="1">
            <a:off x="0" y="3064251"/>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68D6B9"/>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6" name="Google Shape;546;p64"/>
          <p:cNvSpPr/>
          <p:nvPr/>
        </p:nvSpPr>
        <p:spPr>
          <a:xfrm>
            <a:off x="1143000" y="3064251"/>
            <a:ext cx="1143000" cy="207910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71D9BD"/>
          </a:solid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47" name="Google Shape;547;p64"/>
          <p:cNvSpPr/>
          <p:nvPr/>
        </p:nvSpPr>
        <p:spPr>
          <a:xfrm>
            <a:off x="0" y="2359597"/>
            <a:ext cx="2286000" cy="1414200"/>
          </a:xfrm>
          <a:prstGeom prst="diamond">
            <a:avLst/>
          </a:prstGeom>
          <a:solidFill>
            <a:srgbClr val="5FD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48" name="Google Shape;548;p64"/>
          <p:cNvSpPr/>
          <p:nvPr/>
        </p:nvSpPr>
        <p:spPr>
          <a:xfrm flipH="1">
            <a:off x="4160694" y="3365"/>
            <a:ext cx="4983306" cy="5143500"/>
          </a:xfrm>
          <a:custGeom>
            <a:avLst/>
            <a:gdLst/>
            <a:ahLst/>
            <a:cxnLst/>
            <a:rect l="l" t="t" r="r" b="b"/>
            <a:pathLst>
              <a:path w="4983306" h="5143500" extrusionOk="0">
                <a:moveTo>
                  <a:pt x="4441296" y="0"/>
                </a:moveTo>
                <a:lnTo>
                  <a:pt x="0" y="0"/>
                </a:lnTo>
                <a:lnTo>
                  <a:pt x="0" y="5143500"/>
                </a:lnTo>
                <a:lnTo>
                  <a:pt x="4983306" y="5143500"/>
                </a:lnTo>
                <a:lnTo>
                  <a:pt x="2426636" y="1614183"/>
                </a:lnTo>
                <a:cubicBezTo>
                  <a:pt x="2386033" y="1558133"/>
                  <a:pt x="2398556" y="1479780"/>
                  <a:pt x="2454605" y="143917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
        <p:nvSpPr>
          <p:cNvPr id="549" name="Google Shape;549;p64"/>
          <p:cNvSpPr txBox="1">
            <a:spLocks noGrp="1"/>
          </p:cNvSpPr>
          <p:nvPr>
            <p:ph type="body" idx="1"/>
          </p:nvPr>
        </p:nvSpPr>
        <p:spPr>
          <a:xfrm>
            <a:off x="304879" y="2573662"/>
            <a:ext cx="4649400" cy="667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550" name="Google Shape;550;p64"/>
          <p:cNvSpPr txBox="1">
            <a:spLocks noGrp="1"/>
          </p:cNvSpPr>
          <p:nvPr>
            <p:ph type="body" idx="2"/>
          </p:nvPr>
        </p:nvSpPr>
        <p:spPr>
          <a:xfrm>
            <a:off x="304879" y="3243390"/>
            <a:ext cx="4649400" cy="636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799"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3599" b="0" i="0" u="none" strike="noStrike" cap="none">
                <a:solidFill>
                  <a:schemeClr val="lt1"/>
                </a:solidFill>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pic>
        <p:nvPicPr>
          <p:cNvPr id="551" name="Google Shape;551;p64"/>
          <p:cNvPicPr preferRelativeResize="0"/>
          <p:nvPr/>
        </p:nvPicPr>
        <p:blipFill rotWithShape="1">
          <a:blip r:embed="rId2">
            <a:alphaModFix/>
          </a:blip>
          <a:srcRect/>
          <a:stretch/>
        </p:blipFill>
        <p:spPr>
          <a:xfrm>
            <a:off x="345672" y="4478509"/>
            <a:ext cx="858824" cy="2228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552"/>
        <p:cNvGrpSpPr/>
        <p:nvPr/>
      </p:nvGrpSpPr>
      <p:grpSpPr>
        <a:xfrm>
          <a:off x="0" y="0"/>
          <a:ext cx="0" cy="0"/>
          <a:chOff x="0" y="0"/>
          <a:chExt cx="0" cy="0"/>
        </a:xfrm>
      </p:grpSpPr>
      <p:sp>
        <p:nvSpPr>
          <p:cNvPr id="553" name="Google Shape;553;p65"/>
          <p:cNvSpPr>
            <a:spLocks noGrp="1"/>
          </p:cNvSpPr>
          <p:nvPr>
            <p:ph type="pic" idx="2"/>
          </p:nvPr>
        </p:nvSpPr>
        <p:spPr>
          <a:xfrm>
            <a:off x="0" y="0"/>
            <a:ext cx="4218300" cy="5143500"/>
          </a:xfrm>
          <a:prstGeom prst="rect">
            <a:avLst/>
          </a:prstGeom>
          <a:blipFill rotWithShape="1">
            <a:blip r:embed="rId2">
              <a:alphaModFix/>
            </a:blip>
            <a:stretch>
              <a:fillRect/>
            </a:stretch>
          </a:blip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_blank_gray">
  <p:cSld name="1_Custom_blank_gray 2">
    <p:bg>
      <p:bgPr>
        <a:solidFill>
          <a:srgbClr val="F2F2F2"/>
        </a:solidFill>
        <a:effectLst/>
      </p:bgPr>
    </p:bg>
    <p:spTree>
      <p:nvGrpSpPr>
        <p:cNvPr id="1" name="Shape 554"/>
        <p:cNvGrpSpPr/>
        <p:nvPr/>
      </p:nvGrpSpPr>
      <p:grpSpPr>
        <a:xfrm>
          <a:off x="0" y="0"/>
          <a:ext cx="0" cy="0"/>
          <a:chOff x="0" y="0"/>
          <a:chExt cx="0" cy="0"/>
        </a:xfrm>
      </p:grpSpPr>
      <p:grpSp>
        <p:nvGrpSpPr>
          <p:cNvPr id="555" name="Google Shape;555;p66"/>
          <p:cNvGrpSpPr/>
          <p:nvPr/>
        </p:nvGrpSpPr>
        <p:grpSpPr>
          <a:xfrm>
            <a:off x="4787293" y="1333137"/>
            <a:ext cx="4118341" cy="2477227"/>
            <a:chOff x="261256" y="1777515"/>
            <a:chExt cx="5489658" cy="3302970"/>
          </a:xfrm>
        </p:grpSpPr>
        <p:pic>
          <p:nvPicPr>
            <p:cNvPr id="556" name="Google Shape;556;p66" descr="https://www.docker.com/sites/default/files/d8/styles/large/public/2018-11/docker_desktop_overview%402x.png?itok=lYSe3lVZ"/>
            <p:cNvPicPr preferRelativeResize="0"/>
            <p:nvPr/>
          </p:nvPicPr>
          <p:blipFill rotWithShape="1">
            <a:blip r:embed="rId2">
              <a:alphaModFix/>
            </a:blip>
            <a:srcRect/>
            <a:stretch/>
          </p:blipFill>
          <p:spPr>
            <a:xfrm>
              <a:off x="261256" y="1777515"/>
              <a:ext cx="5489658" cy="3302970"/>
            </a:xfrm>
            <a:prstGeom prst="rect">
              <a:avLst/>
            </a:prstGeom>
            <a:noFill/>
            <a:ln>
              <a:noFill/>
            </a:ln>
          </p:spPr>
        </p:pic>
        <p:sp>
          <p:nvSpPr>
            <p:cNvPr id="557" name="Google Shape;557;p66"/>
            <p:cNvSpPr/>
            <p:nvPr/>
          </p:nvSpPr>
          <p:spPr>
            <a:xfrm>
              <a:off x="837876" y="1952625"/>
              <a:ext cx="4286100" cy="2766900"/>
            </a:xfrm>
            <a:prstGeom prst="rect">
              <a:avLst/>
            </a:prstGeom>
            <a:solidFill>
              <a:srgbClr val="4645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grpSp>
      <p:sp>
        <p:nvSpPr>
          <p:cNvPr id="558" name="Google Shape;558;p66"/>
          <p:cNvSpPr>
            <a:spLocks noGrp="1"/>
          </p:cNvSpPr>
          <p:nvPr>
            <p:ph type="pic" idx="2"/>
          </p:nvPr>
        </p:nvSpPr>
        <p:spPr>
          <a:xfrm>
            <a:off x="5257622" y="1464469"/>
            <a:ext cx="3177600" cy="2075400"/>
          </a:xfrm>
          <a:prstGeom prst="rect">
            <a:avLst/>
          </a:prstGeom>
          <a:noFill/>
          <a:ln>
            <a:noFill/>
          </a:ln>
        </p:spPr>
        <p:txBody>
          <a:bodyPr spcFirstLastPara="1" wrap="square" lIns="91425" tIns="91425" rIns="274300" bIns="1188700" anchor="ctr" anchorCtr="0">
            <a:noAutofit/>
          </a:bodyPr>
          <a:lstStyle>
            <a:lvl1pPr marR="0" lvl="0" algn="ctr"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9" name="Google Shape;559;p66"/>
          <p:cNvSpPr txBox="1">
            <a:spLocks noGrp="1"/>
          </p:cNvSpPr>
          <p:nvPr>
            <p:ph type="body" idx="1"/>
          </p:nvPr>
        </p:nvSpPr>
        <p:spPr>
          <a:xfrm>
            <a:off x="304880" y="1464469"/>
            <a:ext cx="4051800" cy="323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400"/>
              <a:buNone/>
              <a:defRPr sz="1800">
                <a:solidFill>
                  <a:schemeClr val="dk1"/>
                </a:solidFill>
                <a:latin typeface="Arial"/>
                <a:ea typeface="Arial"/>
                <a:cs typeface="Arial"/>
                <a:sym typeface="Arial"/>
              </a:defRPr>
            </a:lvl1pPr>
            <a:lvl2pPr marL="914400" lvl="1" indent="-228600" algn="l" rtl="0">
              <a:lnSpc>
                <a:spcPct val="100000"/>
              </a:lnSpc>
              <a:spcBef>
                <a:spcPts val="135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560" name="Google Shape;560;p66"/>
          <p:cNvSpPr txBox="1">
            <a:spLocks noGrp="1"/>
          </p:cNvSpPr>
          <p:nvPr>
            <p:ph type="title"/>
          </p:nvPr>
        </p:nvSpPr>
        <p:spPr>
          <a:xfrm>
            <a:off x="311701" y="445025"/>
            <a:ext cx="4044900" cy="696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7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ustom_blank_gray">
  <p:cSld name="1_Custom_blank_gray 3">
    <p:bg>
      <p:bgPr>
        <a:solidFill>
          <a:srgbClr val="F2F2F2"/>
        </a:solidFill>
        <a:effectLst/>
      </p:bgPr>
    </p:bg>
    <p:spTree>
      <p:nvGrpSpPr>
        <p:cNvPr id="1" name="Shape 561"/>
        <p:cNvGrpSpPr/>
        <p:nvPr/>
      </p:nvGrpSpPr>
      <p:grpSpPr>
        <a:xfrm>
          <a:off x="0" y="0"/>
          <a:ext cx="0" cy="0"/>
          <a:chOff x="0" y="0"/>
          <a:chExt cx="0" cy="0"/>
        </a:xfrm>
      </p:grpSpPr>
      <p:sp>
        <p:nvSpPr>
          <p:cNvPr id="562" name="Google Shape;562;p67"/>
          <p:cNvSpPr/>
          <p:nvPr/>
        </p:nvSpPr>
        <p:spPr>
          <a:xfrm rot="10800000">
            <a:off x="-139" y="-74"/>
            <a:ext cx="4331400" cy="514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63" name="Google Shape;563;p67"/>
          <p:cNvSpPr/>
          <p:nvPr/>
        </p:nvSpPr>
        <p:spPr>
          <a:xfrm flipH="1">
            <a:off x="-17690" y="-2027"/>
            <a:ext cx="5235983" cy="5145527"/>
          </a:xfrm>
          <a:custGeom>
            <a:avLst/>
            <a:gdLst/>
            <a:ahLst/>
            <a:cxnLst/>
            <a:rect l="l" t="t" r="r" b="b"/>
            <a:pathLst>
              <a:path w="6981311" h="6860702" extrusionOk="0">
                <a:moveTo>
                  <a:pt x="6042845" y="0"/>
                </a:moveTo>
                <a:lnTo>
                  <a:pt x="0" y="0"/>
                </a:lnTo>
                <a:lnTo>
                  <a:pt x="0" y="6189664"/>
                </a:lnTo>
                <a:lnTo>
                  <a:pt x="316287" y="6189649"/>
                </a:lnTo>
                <a:lnTo>
                  <a:pt x="316287" y="6860702"/>
                </a:lnTo>
                <a:lnTo>
                  <a:pt x="6981311" y="6860702"/>
                </a:lnTo>
                <a:lnTo>
                  <a:pt x="6981311" y="6179665"/>
                </a:lnTo>
                <a:lnTo>
                  <a:pt x="6958664" y="6179665"/>
                </a:lnTo>
                <a:lnTo>
                  <a:pt x="3814450" y="1857514"/>
                </a:lnTo>
                <a:cubicBezTo>
                  <a:pt x="3750626" y="1769409"/>
                  <a:pt x="3770311" y="1646245"/>
                  <a:pt x="3858415" y="1582421"/>
                </a:cubicBezTo>
                <a:lnTo>
                  <a:pt x="6042845"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_blank_gray">
  <p:cSld name="1_Custom_blank_gray 4">
    <p:bg>
      <p:bgPr>
        <a:solidFill>
          <a:srgbClr val="F2F2F2"/>
        </a:solidFill>
        <a:effectLst/>
      </p:bgPr>
    </p:bg>
    <p:spTree>
      <p:nvGrpSpPr>
        <p:cNvPr id="1" name="Shape 564"/>
        <p:cNvGrpSpPr/>
        <p:nvPr/>
      </p:nvGrpSpPr>
      <p:grpSpPr>
        <a:xfrm>
          <a:off x="0" y="0"/>
          <a:ext cx="0" cy="0"/>
          <a:chOff x="0" y="0"/>
          <a:chExt cx="0" cy="0"/>
        </a:xfrm>
      </p:grpSpPr>
      <p:grpSp>
        <p:nvGrpSpPr>
          <p:cNvPr id="565" name="Google Shape;565;p68"/>
          <p:cNvGrpSpPr/>
          <p:nvPr/>
        </p:nvGrpSpPr>
        <p:grpSpPr>
          <a:xfrm>
            <a:off x="2874592" y="0"/>
            <a:ext cx="6269454" cy="5154062"/>
            <a:chOff x="3207657" y="0"/>
            <a:chExt cx="8357043" cy="6872083"/>
          </a:xfrm>
        </p:grpSpPr>
        <p:sp>
          <p:nvSpPr>
            <p:cNvPr id="566" name="Google Shape;566;p68"/>
            <p:cNvSpPr/>
            <p:nvPr/>
          </p:nvSpPr>
          <p:spPr>
            <a:xfrm>
              <a:off x="5791200" y="0"/>
              <a:ext cx="5773500" cy="6860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567" name="Google Shape;567;p68"/>
            <p:cNvSpPr/>
            <p:nvPr/>
          </p:nvSpPr>
          <p:spPr>
            <a:xfrm>
              <a:off x="3207657" y="0"/>
              <a:ext cx="6983938" cy="6872083"/>
            </a:xfrm>
            <a:custGeom>
              <a:avLst/>
              <a:gdLst/>
              <a:ahLst/>
              <a:cxnLst/>
              <a:rect l="l" t="t" r="r" b="b"/>
              <a:pathLst>
                <a:path w="4441296" h="4370164" extrusionOk="0">
                  <a:moveTo>
                    <a:pt x="4441296" y="0"/>
                  </a:moveTo>
                  <a:lnTo>
                    <a:pt x="0" y="0"/>
                  </a:lnTo>
                  <a:lnTo>
                    <a:pt x="0" y="4370164"/>
                  </a:lnTo>
                  <a:lnTo>
                    <a:pt x="4431357" y="4369946"/>
                  </a:lnTo>
                  <a:lnTo>
                    <a:pt x="2426636" y="1614183"/>
                  </a:lnTo>
                  <a:cubicBezTo>
                    <a:pt x="2386033" y="1558133"/>
                    <a:pt x="2398556" y="1479780"/>
                    <a:pt x="2454605" y="1439177"/>
                  </a:cubicBezTo>
                  <a:lnTo>
                    <a:pt x="4441296" y="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5"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2F2F2"/>
        </a:solidFill>
        <a:effectLst/>
      </p:bgPr>
    </p:bg>
    <p:spTree>
      <p:nvGrpSpPr>
        <p:cNvPr id="1" name="Shape 568"/>
        <p:cNvGrpSpPr/>
        <p:nvPr/>
      </p:nvGrpSpPr>
      <p:grpSpPr>
        <a:xfrm>
          <a:off x="0" y="0"/>
          <a:ext cx="0" cy="0"/>
          <a:chOff x="0" y="0"/>
          <a:chExt cx="0" cy="0"/>
        </a:xfrm>
      </p:grpSpPr>
      <p:pic>
        <p:nvPicPr>
          <p:cNvPr id="569" name="Google Shape;569;p69"/>
          <p:cNvPicPr preferRelativeResize="0"/>
          <p:nvPr/>
        </p:nvPicPr>
        <p:blipFill rotWithShape="1">
          <a:blip r:embed="rId2">
            <a:alphaModFix/>
          </a:blip>
          <a:srcRect/>
          <a:stretch/>
        </p:blipFill>
        <p:spPr>
          <a:xfrm>
            <a:off x="4027621" y="2442532"/>
            <a:ext cx="1088757" cy="2584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70"/>
        <p:cNvGrpSpPr/>
        <p:nvPr/>
      </p:nvGrpSpPr>
      <p:grpSpPr>
        <a:xfrm>
          <a:off x="0" y="0"/>
          <a:ext cx="0" cy="0"/>
          <a:chOff x="0" y="0"/>
          <a:chExt cx="0" cy="0"/>
        </a:xfrm>
      </p:grpSpPr>
      <p:sp>
        <p:nvSpPr>
          <p:cNvPr id="571" name="Google Shape;571;p70"/>
          <p:cNvSpPr txBox="1">
            <a:spLocks noGrp="1"/>
          </p:cNvSpPr>
          <p:nvPr>
            <p:ph type="title"/>
          </p:nvPr>
        </p:nvSpPr>
        <p:spPr>
          <a:xfrm>
            <a:off x="311700" y="2161849"/>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solidFill>
                  <a:schemeClr val="lt1"/>
                </a:solidFill>
                <a:latin typeface="Arial"/>
                <a:ea typeface="Arial"/>
                <a:cs typeface="Arial"/>
                <a:sym typeface="Arial"/>
              </a:defRPr>
            </a:lvl1pPr>
            <a:lvl2pPr lvl="1" algn="ctr" rtl="0">
              <a:lnSpc>
                <a:spcPct val="100000"/>
              </a:lnSpc>
              <a:spcBef>
                <a:spcPts val="0"/>
              </a:spcBef>
              <a:spcAft>
                <a:spcPts val="0"/>
              </a:spcAft>
              <a:buSzPts val="3600"/>
              <a:buNone/>
              <a:defRPr sz="3599"/>
            </a:lvl2pPr>
            <a:lvl3pPr lvl="2" algn="ctr" rtl="0">
              <a:lnSpc>
                <a:spcPct val="100000"/>
              </a:lnSpc>
              <a:spcBef>
                <a:spcPts val="0"/>
              </a:spcBef>
              <a:spcAft>
                <a:spcPts val="0"/>
              </a:spcAft>
              <a:buSzPts val="3600"/>
              <a:buNone/>
              <a:defRPr sz="3599"/>
            </a:lvl3pPr>
            <a:lvl4pPr lvl="3" algn="ctr" rtl="0">
              <a:lnSpc>
                <a:spcPct val="100000"/>
              </a:lnSpc>
              <a:spcBef>
                <a:spcPts val="0"/>
              </a:spcBef>
              <a:spcAft>
                <a:spcPts val="0"/>
              </a:spcAft>
              <a:buSzPts val="3600"/>
              <a:buNone/>
              <a:defRPr sz="3599"/>
            </a:lvl4pPr>
            <a:lvl5pPr lvl="4" algn="ctr" rtl="0">
              <a:lnSpc>
                <a:spcPct val="100000"/>
              </a:lnSpc>
              <a:spcBef>
                <a:spcPts val="0"/>
              </a:spcBef>
              <a:spcAft>
                <a:spcPts val="0"/>
              </a:spcAft>
              <a:buSzPts val="3600"/>
              <a:buNone/>
              <a:defRPr sz="3599"/>
            </a:lvl5pPr>
            <a:lvl6pPr lvl="5" algn="ctr" rtl="0">
              <a:lnSpc>
                <a:spcPct val="100000"/>
              </a:lnSpc>
              <a:spcBef>
                <a:spcPts val="0"/>
              </a:spcBef>
              <a:spcAft>
                <a:spcPts val="0"/>
              </a:spcAft>
              <a:buSzPts val="3600"/>
              <a:buNone/>
              <a:defRPr sz="3599"/>
            </a:lvl6pPr>
            <a:lvl7pPr lvl="6" algn="ctr" rtl="0">
              <a:lnSpc>
                <a:spcPct val="100000"/>
              </a:lnSpc>
              <a:spcBef>
                <a:spcPts val="0"/>
              </a:spcBef>
              <a:spcAft>
                <a:spcPts val="0"/>
              </a:spcAft>
              <a:buSzPts val="3600"/>
              <a:buNone/>
              <a:defRPr sz="3599"/>
            </a:lvl7pPr>
            <a:lvl8pPr lvl="7" algn="ctr" rtl="0">
              <a:lnSpc>
                <a:spcPct val="100000"/>
              </a:lnSpc>
              <a:spcBef>
                <a:spcPts val="0"/>
              </a:spcBef>
              <a:spcAft>
                <a:spcPts val="0"/>
              </a:spcAft>
              <a:buSzPts val="3600"/>
              <a:buNone/>
              <a:defRPr sz="3599"/>
            </a:lvl8pPr>
            <a:lvl9pPr lvl="8" algn="ctr" rtl="0">
              <a:lnSpc>
                <a:spcPct val="100000"/>
              </a:lnSpc>
              <a:spcBef>
                <a:spcPts val="0"/>
              </a:spcBef>
              <a:spcAft>
                <a:spcPts val="0"/>
              </a:spcAft>
              <a:buSzPts val="3600"/>
              <a:buNone/>
              <a:defRPr sz="3599"/>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2F2F2"/>
        </a:solidFill>
        <a:effectLst/>
      </p:bgPr>
    </p:bg>
    <p:spTree>
      <p:nvGrpSpPr>
        <p:cNvPr id="1" name="Shape 577"/>
        <p:cNvGrpSpPr/>
        <p:nvPr/>
      </p:nvGrpSpPr>
      <p:grpSpPr>
        <a:xfrm>
          <a:off x="0" y="0"/>
          <a:ext cx="0" cy="0"/>
          <a:chOff x="0" y="0"/>
          <a:chExt cx="0" cy="0"/>
        </a:xfrm>
      </p:grpSpPr>
      <p:sp>
        <p:nvSpPr>
          <p:cNvPr id="578" name="Google Shape;578;p72"/>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79" name="Google Shape;579;p72"/>
          <p:cNvSpPr txBox="1">
            <a:spLocks noGrp="1"/>
          </p:cNvSpPr>
          <p:nvPr>
            <p:ph type="subTitle" idx="1"/>
          </p:nvPr>
        </p:nvSpPr>
        <p:spPr>
          <a:xfrm>
            <a:off x="311699" y="789125"/>
            <a:ext cx="8520600" cy="328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b="0" i="0">
                <a:solidFill>
                  <a:srgbClr val="2496ED"/>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0" name="Google Shape;580;p72"/>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81" name="Google Shape;581;p72"/>
          <p:cNvSpPr txBox="1">
            <a:spLocks noGrp="1"/>
          </p:cNvSpPr>
          <p:nvPr>
            <p:ph type="body" idx="2"/>
          </p:nvPr>
        </p:nvSpPr>
        <p:spPr>
          <a:xfrm>
            <a:off x="311699" y="1590425"/>
            <a:ext cx="8383500" cy="296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800"/>
              <a:buFont typeface="Arial"/>
              <a:buNone/>
              <a:defRPr sz="1200">
                <a:solidFill>
                  <a:srgbClr val="022044"/>
                </a:solidFill>
                <a:latin typeface="Arial"/>
                <a:ea typeface="Arial"/>
                <a:cs typeface="Arial"/>
                <a:sym typeface="Arial"/>
              </a:defRPr>
            </a:lvl1pPr>
            <a:lvl2pPr marL="914400" lvl="1" indent="-304800" algn="l" rtl="0">
              <a:lnSpc>
                <a:spcPct val="100000"/>
              </a:lnSpc>
              <a:spcBef>
                <a:spcPts val="1600"/>
              </a:spcBef>
              <a:spcAft>
                <a:spcPts val="0"/>
              </a:spcAft>
              <a:buSzPts val="1200"/>
              <a:buFont typeface="Arial"/>
              <a:buChar char="⚓️"/>
              <a:defRPr sz="1200">
                <a:solidFill>
                  <a:srgbClr val="022044"/>
                </a:solidFill>
              </a:defRPr>
            </a:lvl2pPr>
            <a:lvl3pPr marL="1371600" lvl="2" indent="-304800" algn="l" rtl="0">
              <a:lnSpc>
                <a:spcPct val="100000"/>
              </a:lnSpc>
              <a:spcBef>
                <a:spcPts val="1600"/>
              </a:spcBef>
              <a:spcAft>
                <a:spcPts val="0"/>
              </a:spcAft>
              <a:buSzPts val="1200"/>
              <a:buFont typeface="Arial"/>
              <a:buChar char="⚓️"/>
              <a:defRPr sz="1200">
                <a:solidFill>
                  <a:srgbClr val="022044"/>
                </a:solidFill>
              </a:defRPr>
            </a:lvl3pPr>
            <a:lvl4pPr marL="1828800" lvl="3" indent="-304800" algn="l" rtl="0">
              <a:lnSpc>
                <a:spcPct val="100000"/>
              </a:lnSpc>
              <a:spcBef>
                <a:spcPts val="1600"/>
              </a:spcBef>
              <a:spcAft>
                <a:spcPts val="0"/>
              </a:spcAft>
              <a:buSzPts val="1200"/>
              <a:buFont typeface="Arial"/>
              <a:buChar char="⚓️"/>
              <a:defRPr sz="1200">
                <a:solidFill>
                  <a:srgbClr val="022044"/>
                </a:solidFill>
              </a:defRPr>
            </a:lvl4pPr>
            <a:lvl5pPr marL="2286000" lvl="4" indent="-304800" algn="l" rtl="0">
              <a:lnSpc>
                <a:spcPct val="100000"/>
              </a:lnSpc>
              <a:spcBef>
                <a:spcPts val="1600"/>
              </a:spcBef>
              <a:spcAft>
                <a:spcPts val="0"/>
              </a:spcAft>
              <a:buSzPts val="1200"/>
              <a:buFont typeface="Arial"/>
              <a:buChar char="⚓️"/>
              <a:defRPr sz="1200">
                <a:solidFill>
                  <a:srgbClr val="022044"/>
                </a:solidFill>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582"/>
        <p:cNvGrpSpPr/>
        <p:nvPr/>
      </p:nvGrpSpPr>
      <p:grpSpPr>
        <a:xfrm>
          <a:off x="0" y="0"/>
          <a:ext cx="0" cy="0"/>
          <a:chOff x="0" y="0"/>
          <a:chExt cx="0" cy="0"/>
        </a:xfrm>
      </p:grpSpPr>
      <p:sp>
        <p:nvSpPr>
          <p:cNvPr id="583" name="Google Shape;583;p7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584"/>
        <p:cNvGrpSpPr/>
        <p:nvPr/>
      </p:nvGrpSpPr>
      <p:grpSpPr>
        <a:xfrm>
          <a:off x="0" y="0"/>
          <a:ext cx="0" cy="0"/>
          <a:chOff x="0" y="0"/>
          <a:chExt cx="0" cy="0"/>
        </a:xfrm>
      </p:grpSpPr>
      <p:sp>
        <p:nvSpPr>
          <p:cNvPr id="585" name="Google Shape;585;p74"/>
          <p:cNvSpPr txBox="1">
            <a:spLocks noGrp="1"/>
          </p:cNvSpPr>
          <p:nvPr>
            <p:ph type="title"/>
          </p:nvPr>
        </p:nvSpPr>
        <p:spPr>
          <a:xfrm>
            <a:off x="311700" y="445025"/>
            <a:ext cx="8520600" cy="61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86" name="Google Shape;586;p74"/>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2F2F2"/>
        </a:solidFill>
        <a:effectLst/>
      </p:bgPr>
    </p:bg>
    <p:spTree>
      <p:nvGrpSpPr>
        <p:cNvPr id="1" name="Shape 587"/>
        <p:cNvGrpSpPr/>
        <p:nvPr/>
      </p:nvGrpSpPr>
      <p:grpSpPr>
        <a:xfrm>
          <a:off x="0" y="0"/>
          <a:ext cx="0" cy="0"/>
          <a:chOff x="0" y="0"/>
          <a:chExt cx="0" cy="0"/>
        </a:xfrm>
      </p:grpSpPr>
      <p:sp>
        <p:nvSpPr>
          <p:cNvPr id="588" name="Google Shape;588;p75"/>
          <p:cNvSpPr txBox="1">
            <a:spLocks noGrp="1"/>
          </p:cNvSpPr>
          <p:nvPr>
            <p:ph type="title"/>
          </p:nvPr>
        </p:nvSpPr>
        <p:spPr>
          <a:xfrm>
            <a:off x="304800" y="2285400"/>
            <a:ext cx="8534400" cy="57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28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F2F2"/>
        </a:solidFill>
        <a:effectLst/>
      </p:bgPr>
    </p:bg>
    <p:spTree>
      <p:nvGrpSpPr>
        <p:cNvPr id="1" name="Shape 589"/>
        <p:cNvGrpSpPr/>
        <p:nvPr/>
      </p:nvGrpSpPr>
      <p:grpSpPr>
        <a:xfrm>
          <a:off x="0" y="0"/>
          <a:ext cx="0" cy="0"/>
          <a:chOff x="0" y="0"/>
          <a:chExt cx="0" cy="0"/>
        </a:xfrm>
      </p:grpSpPr>
      <p:sp>
        <p:nvSpPr>
          <p:cNvPr id="590" name="Google Shape;590;p76"/>
          <p:cNvSpPr txBox="1">
            <a:spLocks noGrp="1"/>
          </p:cNvSpPr>
          <p:nvPr>
            <p:ph type="title"/>
          </p:nvPr>
        </p:nvSpPr>
        <p:spPr>
          <a:xfrm>
            <a:off x="311700" y="2263988"/>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28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91" name="Google Shape;591;p76"/>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2F2F2"/>
        </a:solidFill>
        <a:effectLst/>
      </p:bgPr>
    </p:bg>
    <p:spTree>
      <p:nvGrpSpPr>
        <p:cNvPr id="1" name="Shape 592"/>
        <p:cNvGrpSpPr/>
        <p:nvPr/>
      </p:nvGrpSpPr>
      <p:grpSpPr>
        <a:xfrm>
          <a:off x="0" y="0"/>
          <a:ext cx="0" cy="0"/>
          <a:chOff x="0" y="0"/>
          <a:chExt cx="0" cy="0"/>
        </a:xfrm>
      </p:grpSpPr>
      <p:sp>
        <p:nvSpPr>
          <p:cNvPr id="593" name="Google Shape;593;p7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8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594" name="Google Shape;594;p7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200"/>
              <a:buNone/>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595" name="Google Shape;595;p77"/>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2F2F2"/>
        </a:solidFill>
        <a:effectLst/>
      </p:bgPr>
    </p:bg>
    <p:spTree>
      <p:nvGrpSpPr>
        <p:cNvPr id="1" name="Shape 596"/>
        <p:cNvGrpSpPr/>
        <p:nvPr/>
      </p:nvGrpSpPr>
      <p:grpSpPr>
        <a:xfrm>
          <a:off x="0" y="0"/>
          <a:ext cx="0" cy="0"/>
          <a:chOff x="0" y="0"/>
          <a:chExt cx="0" cy="0"/>
        </a:xfrm>
      </p:grpSpPr>
      <p:sp>
        <p:nvSpPr>
          <p:cNvPr id="597" name="Google Shape;597;p78"/>
          <p:cNvSpPr txBox="1">
            <a:spLocks noGrp="1"/>
          </p:cNvSpPr>
          <p:nvPr>
            <p:ph type="title"/>
          </p:nvPr>
        </p:nvSpPr>
        <p:spPr>
          <a:xfrm>
            <a:off x="304800" y="2205258"/>
            <a:ext cx="6553200" cy="738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598" name="Google Shape;598;p7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2F2F2"/>
        </a:solidFill>
        <a:effectLst/>
      </p:bgPr>
    </p:bg>
    <p:spTree>
      <p:nvGrpSpPr>
        <p:cNvPr id="1" name="Shape 599"/>
        <p:cNvGrpSpPr/>
        <p:nvPr/>
      </p:nvGrpSpPr>
      <p:grpSpPr>
        <a:xfrm>
          <a:off x="0" y="0"/>
          <a:ext cx="0" cy="0"/>
          <a:chOff x="0" y="0"/>
          <a:chExt cx="0" cy="0"/>
        </a:xfrm>
      </p:grpSpPr>
      <p:sp>
        <p:nvSpPr>
          <p:cNvPr id="600" name="Google Shape;600;p79"/>
          <p:cNvSpPr/>
          <p:nvPr/>
        </p:nvSpPr>
        <p:spPr>
          <a:xfrm>
            <a:off x="4572000" y="-125"/>
            <a:ext cx="4572000" cy="51435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9"/>
          <p:cNvSpPr txBox="1">
            <a:spLocks noGrp="1"/>
          </p:cNvSpPr>
          <p:nvPr>
            <p:ph type="title"/>
          </p:nvPr>
        </p:nvSpPr>
        <p:spPr>
          <a:xfrm>
            <a:off x="304800" y="1233175"/>
            <a:ext cx="40059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28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02" name="Google Shape;602;p79"/>
          <p:cNvSpPr txBox="1">
            <a:spLocks noGrp="1"/>
          </p:cNvSpPr>
          <p:nvPr>
            <p:ph type="subTitle" idx="1"/>
          </p:nvPr>
        </p:nvSpPr>
        <p:spPr>
          <a:xfrm>
            <a:off x="304800" y="2803075"/>
            <a:ext cx="40059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a:solidFill>
                  <a:srgbClr val="65758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3" name="Google Shape;603;p79"/>
          <p:cNvSpPr txBox="1">
            <a:spLocks noGrp="1"/>
          </p:cNvSpPr>
          <p:nvPr>
            <p:ph type="body" idx="2"/>
          </p:nvPr>
        </p:nvSpPr>
        <p:spPr>
          <a:xfrm>
            <a:off x="4876800" y="663694"/>
            <a:ext cx="3962400" cy="38160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04" name="Google Shape;604;p79"/>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605"/>
        <p:cNvGrpSpPr/>
        <p:nvPr/>
      </p:nvGrpSpPr>
      <p:grpSpPr>
        <a:xfrm>
          <a:off x="0" y="0"/>
          <a:ext cx="0" cy="0"/>
          <a:chOff x="0" y="0"/>
          <a:chExt cx="0" cy="0"/>
        </a:xfrm>
      </p:grpSpPr>
      <p:sp>
        <p:nvSpPr>
          <p:cNvPr id="606" name="Google Shape;606;p80"/>
          <p:cNvSpPr txBox="1">
            <a:spLocks noGrp="1"/>
          </p:cNvSpPr>
          <p:nvPr>
            <p:ph type="ctrTitle"/>
          </p:nvPr>
        </p:nvSpPr>
        <p:spPr>
          <a:xfrm>
            <a:off x="311700"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2800">
                <a:solidFill>
                  <a:schemeClr val="lt1"/>
                </a:solidFill>
                <a:latin typeface="Arial"/>
                <a:ea typeface="Arial"/>
                <a:cs typeface="Arial"/>
                <a:sym typeface="Aria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07" name="Google Shape;607;p8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solidFill>
                  <a:schemeClr val="accent1"/>
                </a:solidFill>
                <a:latin typeface="Arial"/>
                <a:ea typeface="Arial"/>
                <a:cs typeface="Arial"/>
                <a:sym typeface="Aria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612"/>
        <p:cNvGrpSpPr/>
        <p:nvPr/>
      </p:nvGrpSpPr>
      <p:grpSpPr>
        <a:xfrm>
          <a:off x="0" y="0"/>
          <a:ext cx="0" cy="0"/>
          <a:chOff x="0" y="0"/>
          <a:chExt cx="0" cy="0"/>
        </a:xfrm>
      </p:grpSpPr>
      <p:sp>
        <p:nvSpPr>
          <p:cNvPr id="613" name="Google Shape;613;p82"/>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lvl="0" indent="0" algn="l" rtl="0">
              <a:lnSpc>
                <a:spcPct val="100000"/>
              </a:lnSpc>
              <a:spcBef>
                <a:spcPts val="0"/>
              </a:spcBef>
              <a:spcAft>
                <a:spcPts val="0"/>
              </a:spcAft>
              <a:buSzPts val="1000"/>
              <a:buNone/>
              <a:defRPr/>
            </a:lvl1pPr>
            <a:lvl2pPr marL="0" lvl="1" indent="0" algn="l" rtl="0">
              <a:lnSpc>
                <a:spcPct val="100000"/>
              </a:lnSpc>
              <a:spcBef>
                <a:spcPts val="0"/>
              </a:spcBef>
              <a:spcAft>
                <a:spcPts val="0"/>
              </a:spcAft>
              <a:buSzPts val="1000"/>
              <a:buNone/>
              <a:defRPr/>
            </a:lvl2pPr>
            <a:lvl3pPr marL="0" lvl="2" indent="0" algn="l" rtl="0">
              <a:lnSpc>
                <a:spcPct val="100000"/>
              </a:lnSpc>
              <a:spcBef>
                <a:spcPts val="0"/>
              </a:spcBef>
              <a:spcAft>
                <a:spcPts val="0"/>
              </a:spcAft>
              <a:buSzPts val="1000"/>
              <a:buNone/>
              <a:defRPr/>
            </a:lvl3pPr>
            <a:lvl4pPr marL="0" lvl="3" indent="0" algn="l" rtl="0">
              <a:lnSpc>
                <a:spcPct val="100000"/>
              </a:lnSpc>
              <a:spcBef>
                <a:spcPts val="0"/>
              </a:spcBef>
              <a:spcAft>
                <a:spcPts val="0"/>
              </a:spcAft>
              <a:buSzPts val="1000"/>
              <a:buNone/>
              <a:defRPr/>
            </a:lvl4pPr>
            <a:lvl5pPr marL="0" lvl="4" indent="0" algn="l" rtl="0">
              <a:lnSpc>
                <a:spcPct val="100000"/>
              </a:lnSpc>
              <a:spcBef>
                <a:spcPts val="0"/>
              </a:spcBef>
              <a:spcAft>
                <a:spcPts val="0"/>
              </a:spcAft>
              <a:buSzPts val="1000"/>
              <a:buNone/>
              <a:defRPr/>
            </a:lvl5pPr>
            <a:lvl6pPr marL="0" lvl="5" indent="0" algn="l" rtl="0">
              <a:lnSpc>
                <a:spcPct val="100000"/>
              </a:lnSpc>
              <a:spcBef>
                <a:spcPts val="0"/>
              </a:spcBef>
              <a:spcAft>
                <a:spcPts val="0"/>
              </a:spcAft>
              <a:buSzPts val="1000"/>
              <a:buNone/>
              <a:defRPr/>
            </a:lvl6pPr>
            <a:lvl7pPr marL="0" lvl="6" indent="0" algn="l" rtl="0">
              <a:lnSpc>
                <a:spcPct val="100000"/>
              </a:lnSpc>
              <a:spcBef>
                <a:spcPts val="0"/>
              </a:spcBef>
              <a:spcAft>
                <a:spcPts val="0"/>
              </a:spcAft>
              <a:buSzPts val="1000"/>
              <a:buNone/>
              <a:defRPr/>
            </a:lvl7pPr>
            <a:lvl8pPr marL="0" lvl="7" indent="0" algn="l" rtl="0">
              <a:lnSpc>
                <a:spcPct val="100000"/>
              </a:lnSpc>
              <a:spcBef>
                <a:spcPts val="0"/>
              </a:spcBef>
              <a:spcAft>
                <a:spcPts val="0"/>
              </a:spcAft>
              <a:buSzPts val="1000"/>
              <a:buNone/>
              <a:defRPr/>
            </a:lvl8pPr>
            <a:lvl9pPr marL="0" lvl="8" indent="0" algn="l" rtl="0">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4"/>
        <p:cNvGrpSpPr/>
        <p:nvPr/>
      </p:nvGrpSpPr>
      <p:grpSpPr>
        <a:xfrm>
          <a:off x="0" y="0"/>
          <a:ext cx="0" cy="0"/>
          <a:chOff x="0" y="0"/>
          <a:chExt cx="0" cy="0"/>
        </a:xfrm>
      </p:grpSpPr>
      <p:sp>
        <p:nvSpPr>
          <p:cNvPr id="615" name="Google Shape;615;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6" name="Google Shape;616;p8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p:cSld name="Title and body">
    <p:bg>
      <p:bgPr>
        <a:blipFill>
          <a:blip r:embed="rId2">
            <a:alphaModFix/>
          </a:blip>
          <a:stretch>
            <a:fillRect/>
          </a:stretch>
        </a:blipFill>
        <a:effectLst/>
      </p:bgPr>
    </p:bg>
    <p:spTree>
      <p:nvGrpSpPr>
        <p:cNvPr id="1" name="Shape 617"/>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618"/>
        <p:cNvGrpSpPr/>
        <p:nvPr/>
      </p:nvGrpSpPr>
      <p:grpSpPr>
        <a:xfrm>
          <a:off x="0" y="0"/>
          <a:ext cx="0" cy="0"/>
          <a:chOff x="0" y="0"/>
          <a:chExt cx="0" cy="0"/>
        </a:xfrm>
      </p:grpSpPr>
      <p:sp>
        <p:nvSpPr>
          <p:cNvPr id="619" name="Google Shape;619;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6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0" name="Google Shape;620;p85"/>
          <p:cNvSpPr txBox="1">
            <a:spLocks noGrp="1"/>
          </p:cNvSpPr>
          <p:nvPr>
            <p:ph type="subTitle" idx="1"/>
          </p:nvPr>
        </p:nvSpPr>
        <p:spPr>
          <a:xfrm>
            <a:off x="311699" y="1017725"/>
            <a:ext cx="8520600" cy="328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b="0" i="0">
                <a:solidFill>
                  <a:srgbClr val="2496ED"/>
                </a:solidFill>
                <a:latin typeface="Open Sans SemiBold"/>
                <a:ea typeface="Open Sans SemiBold"/>
                <a:cs typeface="Open Sans SemiBold"/>
                <a:sym typeface="Open Sans SemiBold"/>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1" name="Google Shape;621;p85"/>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22" name="Google Shape;622;p85"/>
          <p:cNvSpPr txBox="1">
            <a:spLocks noGrp="1"/>
          </p:cNvSpPr>
          <p:nvPr>
            <p:ph type="body" idx="2"/>
          </p:nvPr>
        </p:nvSpPr>
        <p:spPr>
          <a:xfrm>
            <a:off x="311699" y="1590425"/>
            <a:ext cx="8383500" cy="296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800"/>
              <a:buFont typeface="Arial"/>
              <a:buNone/>
              <a:defRPr sz="1200">
                <a:solidFill>
                  <a:srgbClr val="022044"/>
                </a:solidFill>
              </a:defRPr>
            </a:lvl1pPr>
            <a:lvl2pPr marL="914400" lvl="1" indent="-304800" algn="l" rtl="0">
              <a:lnSpc>
                <a:spcPct val="100000"/>
              </a:lnSpc>
              <a:spcBef>
                <a:spcPts val="1600"/>
              </a:spcBef>
              <a:spcAft>
                <a:spcPts val="0"/>
              </a:spcAft>
              <a:buSzPts val="1200"/>
              <a:buFont typeface="Arial"/>
              <a:buChar char="⚓️"/>
              <a:defRPr sz="1200">
                <a:solidFill>
                  <a:srgbClr val="022044"/>
                </a:solidFill>
              </a:defRPr>
            </a:lvl2pPr>
            <a:lvl3pPr marL="1371600" lvl="2" indent="-304800" algn="l" rtl="0">
              <a:lnSpc>
                <a:spcPct val="100000"/>
              </a:lnSpc>
              <a:spcBef>
                <a:spcPts val="1600"/>
              </a:spcBef>
              <a:spcAft>
                <a:spcPts val="0"/>
              </a:spcAft>
              <a:buSzPts val="1200"/>
              <a:buFont typeface="Arial"/>
              <a:buChar char="⚓️"/>
              <a:defRPr sz="1200">
                <a:solidFill>
                  <a:srgbClr val="022044"/>
                </a:solidFill>
              </a:defRPr>
            </a:lvl3pPr>
            <a:lvl4pPr marL="1828800" lvl="3" indent="-304800" algn="l" rtl="0">
              <a:lnSpc>
                <a:spcPct val="100000"/>
              </a:lnSpc>
              <a:spcBef>
                <a:spcPts val="1600"/>
              </a:spcBef>
              <a:spcAft>
                <a:spcPts val="0"/>
              </a:spcAft>
              <a:buSzPts val="1200"/>
              <a:buFont typeface="Arial"/>
              <a:buChar char="⚓️"/>
              <a:defRPr sz="1200">
                <a:solidFill>
                  <a:srgbClr val="022044"/>
                </a:solidFill>
              </a:defRPr>
            </a:lvl4pPr>
            <a:lvl5pPr marL="2286000" lvl="4" indent="-304800" algn="l" rtl="0">
              <a:lnSpc>
                <a:spcPct val="100000"/>
              </a:lnSpc>
              <a:spcBef>
                <a:spcPts val="1600"/>
              </a:spcBef>
              <a:spcAft>
                <a:spcPts val="0"/>
              </a:spcAft>
              <a:buSzPts val="1200"/>
              <a:buFont typeface="Arial"/>
              <a:buChar char="⚓️"/>
              <a:defRPr sz="1200">
                <a:solidFill>
                  <a:srgbClr val="022044"/>
                </a:solidFill>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p:cSld name="1_Title and body 2">
    <p:bg>
      <p:bgPr>
        <a:solidFill>
          <a:srgbClr val="F2F2F2"/>
        </a:solidFill>
        <a:effectLst/>
      </p:bgPr>
    </p:bg>
    <p:spTree>
      <p:nvGrpSpPr>
        <p:cNvPr id="1" name="Shape 623"/>
        <p:cNvGrpSpPr/>
        <p:nvPr/>
      </p:nvGrpSpPr>
      <p:grpSpPr>
        <a:xfrm>
          <a:off x="0" y="0"/>
          <a:ext cx="0" cy="0"/>
          <a:chOff x="0" y="0"/>
          <a:chExt cx="0" cy="0"/>
        </a:xfrm>
      </p:grpSpPr>
      <p:sp>
        <p:nvSpPr>
          <p:cNvPr id="624" name="Google Shape;624;p86"/>
          <p:cNvSpPr txBox="1">
            <a:spLocks noGrp="1"/>
          </p:cNvSpPr>
          <p:nvPr>
            <p:ph type="title"/>
          </p:nvPr>
        </p:nvSpPr>
        <p:spPr>
          <a:xfrm>
            <a:off x="304800" y="2571750"/>
            <a:ext cx="85344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0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5"/>
        <p:cNvGrpSpPr/>
        <p:nvPr/>
      </p:nvGrpSpPr>
      <p:grpSpPr>
        <a:xfrm>
          <a:off x="0" y="0"/>
          <a:ext cx="0" cy="0"/>
          <a:chOff x="0" y="0"/>
          <a:chExt cx="0" cy="0"/>
        </a:xfrm>
      </p:grpSpPr>
      <p:sp>
        <p:nvSpPr>
          <p:cNvPr id="626" name="Google Shape;626;p8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27" name="Google Shape;627;p87"/>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8"/>
        <p:cNvGrpSpPr/>
        <p:nvPr/>
      </p:nvGrpSpPr>
      <p:grpSpPr>
        <a:xfrm>
          <a:off x="0" y="0"/>
          <a:ext cx="0" cy="0"/>
          <a:chOff x="0" y="0"/>
          <a:chExt cx="0" cy="0"/>
        </a:xfrm>
      </p:grpSpPr>
      <p:sp>
        <p:nvSpPr>
          <p:cNvPr id="629" name="Google Shape;629;p8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630" name="Google Shape;630;p8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31" name="Google Shape;631;p8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2"/>
        <p:cNvGrpSpPr/>
        <p:nvPr/>
      </p:nvGrpSpPr>
      <p:grpSpPr>
        <a:xfrm>
          <a:off x="0" y="0"/>
          <a:ext cx="0" cy="0"/>
          <a:chOff x="0" y="0"/>
          <a:chExt cx="0" cy="0"/>
        </a:xfrm>
      </p:grpSpPr>
      <p:sp>
        <p:nvSpPr>
          <p:cNvPr id="633" name="Google Shape;633;p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634" name="Google Shape;634;p89"/>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5"/>
        <p:cNvGrpSpPr/>
        <p:nvPr/>
      </p:nvGrpSpPr>
      <p:grpSpPr>
        <a:xfrm>
          <a:off x="0" y="0"/>
          <a:ext cx="0" cy="0"/>
          <a:chOff x="0" y="0"/>
          <a:chExt cx="0" cy="0"/>
        </a:xfrm>
      </p:grpSpPr>
      <p:sp>
        <p:nvSpPr>
          <p:cNvPr id="636" name="Google Shape;636;p9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9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38" name="Google Shape;638;p9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9" name="Google Shape;639;p9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40" name="Google Shape;640;p90"/>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41"/>
        <p:cNvGrpSpPr/>
        <p:nvPr/>
      </p:nvGrpSpPr>
      <p:grpSpPr>
        <a:xfrm>
          <a:off x="0" y="0"/>
          <a:ext cx="0" cy="0"/>
          <a:chOff x="0" y="0"/>
          <a:chExt cx="0" cy="0"/>
        </a:xfrm>
      </p:grpSpPr>
      <p:sp>
        <p:nvSpPr>
          <p:cNvPr id="642" name="Google Shape;642;p9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endParaRPr/>
          </a:p>
        </p:txBody>
      </p:sp>
      <p:sp>
        <p:nvSpPr>
          <p:cNvPr id="643" name="Google Shape;643;p9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644" name="Google Shape;644;p9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1E2144"/>
        </a:solidFill>
        <a:effectLst/>
      </p:bgPr>
    </p:bg>
    <p:spTree>
      <p:nvGrpSpPr>
        <p:cNvPr id="1" name="Shape 645"/>
        <p:cNvGrpSpPr/>
        <p:nvPr/>
      </p:nvGrpSpPr>
      <p:grpSpPr>
        <a:xfrm>
          <a:off x="0" y="0"/>
          <a:ext cx="0" cy="0"/>
          <a:chOff x="0" y="0"/>
          <a:chExt cx="0" cy="0"/>
        </a:xfrm>
      </p:grpSpPr>
      <p:sp>
        <p:nvSpPr>
          <p:cNvPr id="646" name="Google Shape;646;p92"/>
          <p:cNvSpPr txBox="1">
            <a:spLocks noGrp="1"/>
          </p:cNvSpPr>
          <p:nvPr>
            <p:ph type="ctrTitle"/>
          </p:nvPr>
        </p:nvSpPr>
        <p:spPr>
          <a:xfrm>
            <a:off x="311700"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solidFill>
                  <a:schemeClr val="lt1"/>
                </a:solidFill>
                <a:latin typeface="Arial"/>
                <a:ea typeface="Arial"/>
                <a:cs typeface="Arial"/>
                <a:sym typeface="Aria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47" name="Google Shape;647;p9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solidFill>
                  <a:srgbClr val="75B7E7"/>
                </a:solidFill>
                <a:latin typeface="Arial"/>
                <a:ea typeface="Arial"/>
                <a:cs typeface="Arial"/>
                <a:sym typeface="Aria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1">
  <p:cSld name="1_Title and body 2_1">
    <p:spTree>
      <p:nvGrpSpPr>
        <p:cNvPr id="1" name="Shape 648"/>
        <p:cNvGrpSpPr/>
        <p:nvPr/>
      </p:nvGrpSpPr>
      <p:grpSpPr>
        <a:xfrm>
          <a:off x="0" y="0"/>
          <a:ext cx="0" cy="0"/>
          <a:chOff x="0" y="0"/>
          <a:chExt cx="0" cy="0"/>
        </a:xfrm>
      </p:grpSpPr>
      <p:sp>
        <p:nvSpPr>
          <p:cNvPr id="649" name="Google Shape;649;p9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sz="2600"/>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50" name="Google Shape;650;p93"/>
          <p:cNvSpPr txBox="1">
            <a:spLocks noGrp="1"/>
          </p:cNvSpPr>
          <p:nvPr>
            <p:ph type="subTitle" idx="1"/>
          </p:nvPr>
        </p:nvSpPr>
        <p:spPr>
          <a:xfrm>
            <a:off x="311699" y="1017725"/>
            <a:ext cx="8520600" cy="3288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1600"/>
              <a:buNone/>
              <a:defRPr sz="1600" b="0" i="0">
                <a:solidFill>
                  <a:srgbClr val="2496ED"/>
                </a:solidFill>
                <a:latin typeface="Open Sans SemiBold"/>
                <a:ea typeface="Open Sans SemiBold"/>
                <a:cs typeface="Open Sans SemiBold"/>
                <a:sym typeface="Open Sans SemiBold"/>
              </a:defRPr>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651" name="Google Shape;651;p93"/>
          <p:cNvSpPr txBox="1">
            <a:spLocks noGrp="1"/>
          </p:cNvSpPr>
          <p:nvPr>
            <p:ph type="sldNum" idx="12"/>
          </p:nvPr>
        </p:nvSpPr>
        <p:spPr>
          <a:xfrm>
            <a:off x="37350" y="4663217"/>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1pPr>
            <a:lvl2pPr marL="0" lvl="1"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2pPr>
            <a:lvl3pPr marL="0" lvl="2"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3pPr>
            <a:lvl4pPr marL="0" lvl="3"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4pPr>
            <a:lvl5pPr marL="0" lvl="4"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5pPr>
            <a:lvl6pPr marL="0" lvl="5"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6pPr>
            <a:lvl7pPr marL="0" lvl="6"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7pPr>
            <a:lvl8pPr marL="0" lvl="7"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8pPr>
            <a:lvl9pPr marL="0" lvl="8" indent="0" algn="l" rtl="0">
              <a:lnSpc>
                <a:spcPct val="100000"/>
              </a:lnSpc>
              <a:spcBef>
                <a:spcPts val="0"/>
              </a:spcBef>
              <a:spcAft>
                <a:spcPts val="0"/>
              </a:spcAft>
              <a:buSzPts val="8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52" name="Google Shape;652;p93"/>
          <p:cNvSpPr txBox="1">
            <a:spLocks noGrp="1"/>
          </p:cNvSpPr>
          <p:nvPr>
            <p:ph type="body" idx="2"/>
          </p:nvPr>
        </p:nvSpPr>
        <p:spPr>
          <a:xfrm>
            <a:off x="311699" y="1590425"/>
            <a:ext cx="8383500" cy="29649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1400"/>
              <a:buFont typeface="Arial"/>
              <a:buNone/>
              <a:defRPr sz="1200">
                <a:solidFill>
                  <a:srgbClr val="022044"/>
                </a:solidFill>
              </a:defRPr>
            </a:lvl1pPr>
            <a:lvl2pPr marL="914400" lvl="1" indent="-285750" algn="l" rtl="0">
              <a:lnSpc>
                <a:spcPct val="100000"/>
              </a:lnSpc>
              <a:spcBef>
                <a:spcPts val="1600"/>
              </a:spcBef>
              <a:spcAft>
                <a:spcPts val="0"/>
              </a:spcAft>
              <a:buSzPts val="900"/>
              <a:buFont typeface="Arial"/>
              <a:buChar char="⚓️"/>
              <a:defRPr sz="1200">
                <a:solidFill>
                  <a:srgbClr val="022044"/>
                </a:solidFill>
              </a:defRPr>
            </a:lvl2pPr>
            <a:lvl3pPr marL="1371600" lvl="2" indent="-285750" algn="l" rtl="0">
              <a:lnSpc>
                <a:spcPct val="100000"/>
              </a:lnSpc>
              <a:spcBef>
                <a:spcPts val="1600"/>
              </a:spcBef>
              <a:spcAft>
                <a:spcPts val="0"/>
              </a:spcAft>
              <a:buSzPts val="900"/>
              <a:buFont typeface="Arial"/>
              <a:buChar char="⚓️"/>
              <a:defRPr sz="1200">
                <a:solidFill>
                  <a:srgbClr val="022044"/>
                </a:solidFill>
              </a:defRPr>
            </a:lvl3pPr>
            <a:lvl4pPr marL="1828800" lvl="3" indent="-285750" algn="l" rtl="0">
              <a:lnSpc>
                <a:spcPct val="100000"/>
              </a:lnSpc>
              <a:spcBef>
                <a:spcPts val="1600"/>
              </a:spcBef>
              <a:spcAft>
                <a:spcPts val="0"/>
              </a:spcAft>
              <a:buSzPts val="900"/>
              <a:buFont typeface="Arial"/>
              <a:buChar char="⚓️"/>
              <a:defRPr sz="1200">
                <a:solidFill>
                  <a:srgbClr val="022044"/>
                </a:solidFill>
              </a:defRPr>
            </a:lvl4pPr>
            <a:lvl5pPr marL="2286000" lvl="4" indent="-285750" algn="l" rtl="0">
              <a:lnSpc>
                <a:spcPct val="100000"/>
              </a:lnSpc>
              <a:spcBef>
                <a:spcPts val="1600"/>
              </a:spcBef>
              <a:spcAft>
                <a:spcPts val="0"/>
              </a:spcAft>
              <a:buSzPts val="900"/>
              <a:buFont typeface="Arial"/>
              <a:buChar char="⚓️"/>
              <a:defRPr sz="1200">
                <a:solidFill>
                  <a:srgbClr val="022044"/>
                </a:solidFill>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light-content-subtitle">
  <p:cSld name="light-content-subtitle">
    <p:bg>
      <p:bgPr>
        <a:solidFill>
          <a:srgbClr val="FFFFFF"/>
        </a:solidFill>
        <a:effectLst/>
      </p:bgPr>
    </p:bg>
    <p:spTree>
      <p:nvGrpSpPr>
        <p:cNvPr id="1" name="Shape 653"/>
        <p:cNvGrpSpPr/>
        <p:nvPr/>
      </p:nvGrpSpPr>
      <p:grpSpPr>
        <a:xfrm>
          <a:off x="0" y="0"/>
          <a:ext cx="0" cy="0"/>
          <a:chOff x="0" y="0"/>
          <a:chExt cx="0" cy="0"/>
        </a:xfrm>
      </p:grpSpPr>
      <p:sp>
        <p:nvSpPr>
          <p:cNvPr id="654" name="Google Shape;654;p94"/>
          <p:cNvSpPr txBox="1">
            <a:spLocks noGrp="1"/>
          </p:cNvSpPr>
          <p:nvPr>
            <p:ph type="body" idx="1"/>
          </p:nvPr>
        </p:nvSpPr>
        <p:spPr>
          <a:xfrm>
            <a:off x="227953" y="1256699"/>
            <a:ext cx="8487300" cy="35904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00000"/>
              </a:lnSpc>
              <a:spcBef>
                <a:spcPts val="0"/>
              </a:spcBef>
              <a:spcAft>
                <a:spcPts val="0"/>
              </a:spcAft>
              <a:buClr>
                <a:srgbClr val="2F474F"/>
              </a:buClr>
              <a:buSzPts val="1800"/>
              <a:buFont typeface="Arial"/>
              <a:buChar char="•"/>
              <a:defRPr sz="1800" b="0" i="0" u="none" strike="noStrike" cap="none">
                <a:solidFill>
                  <a:srgbClr val="2F474F"/>
                </a:solidFill>
                <a:latin typeface="Arial"/>
                <a:ea typeface="Arial"/>
                <a:cs typeface="Arial"/>
                <a:sym typeface="Arial"/>
              </a:defRPr>
            </a:lvl1pPr>
            <a:lvl2pPr marL="914400" marR="0" lvl="1" indent="-298450" algn="l" rtl="0">
              <a:lnSpc>
                <a:spcPct val="100000"/>
              </a:lnSpc>
              <a:spcBef>
                <a:spcPts val="500"/>
              </a:spcBef>
              <a:spcAft>
                <a:spcPts val="0"/>
              </a:spcAft>
              <a:buClr>
                <a:srgbClr val="2F474F"/>
              </a:buClr>
              <a:buSzPts val="1100"/>
              <a:buFont typeface="Arial"/>
              <a:buChar char="−"/>
              <a:defRPr sz="1800" b="0" i="0" u="none" strike="noStrike" cap="none">
                <a:solidFill>
                  <a:srgbClr val="2F474F"/>
                </a:solidFill>
                <a:latin typeface="Arial"/>
                <a:ea typeface="Arial"/>
                <a:cs typeface="Arial"/>
                <a:sym typeface="Arial"/>
              </a:defRPr>
            </a:lvl2pPr>
            <a:lvl3pPr marL="1371600" marR="0" lvl="2" indent="-317500" algn="l" rtl="0">
              <a:lnSpc>
                <a:spcPct val="100000"/>
              </a:lnSpc>
              <a:spcBef>
                <a:spcPts val="500"/>
              </a:spcBef>
              <a:spcAft>
                <a:spcPts val="0"/>
              </a:spcAft>
              <a:buClr>
                <a:srgbClr val="2F474F"/>
              </a:buClr>
              <a:buSzPts val="1400"/>
              <a:buFont typeface="Noto Sans Symbols"/>
              <a:buChar char="▪"/>
              <a:defRPr sz="1800" b="0" i="0" u="none" strike="noStrike" cap="none">
                <a:solidFill>
                  <a:srgbClr val="2F474F"/>
                </a:solidFill>
                <a:latin typeface="Arial"/>
                <a:ea typeface="Arial"/>
                <a:cs typeface="Arial"/>
                <a:sym typeface="Arial"/>
              </a:defRPr>
            </a:lvl3pPr>
            <a:lvl4pPr marL="1828800" marR="0" lvl="3" indent="-317500" algn="l" rtl="0">
              <a:lnSpc>
                <a:spcPct val="100000"/>
              </a:lnSpc>
              <a:spcBef>
                <a:spcPts val="500"/>
              </a:spcBef>
              <a:spcAft>
                <a:spcPts val="0"/>
              </a:spcAft>
              <a:buClr>
                <a:srgbClr val="2F474F"/>
              </a:buClr>
              <a:buSzPts val="1400"/>
              <a:buFont typeface="Noto Sans Symbols"/>
              <a:buChar char="▪"/>
              <a:defRPr sz="1800" b="0" i="0" u="none" strike="noStrike" cap="none">
                <a:solidFill>
                  <a:srgbClr val="2F474F"/>
                </a:solidFill>
                <a:latin typeface="Arial"/>
                <a:ea typeface="Arial"/>
                <a:cs typeface="Arial"/>
                <a:sym typeface="Arial"/>
              </a:defRPr>
            </a:lvl4pPr>
            <a:lvl5pPr marL="2286000" marR="0" lvl="4" indent="-317500" algn="l" rtl="0">
              <a:lnSpc>
                <a:spcPct val="100000"/>
              </a:lnSpc>
              <a:spcBef>
                <a:spcPts val="1200"/>
              </a:spcBef>
              <a:spcAft>
                <a:spcPts val="0"/>
              </a:spcAft>
              <a:buClr>
                <a:srgbClr val="2F474F"/>
              </a:buClr>
              <a:buSzPts val="1400"/>
              <a:buFont typeface="Noto Sans Symbols"/>
              <a:buChar char="▪"/>
              <a:defRPr sz="1800" b="0" i="0" u="none" strike="noStrike" cap="none">
                <a:solidFill>
                  <a:srgbClr val="2F474F"/>
                </a:solidFill>
                <a:latin typeface="Arial"/>
                <a:ea typeface="Arial"/>
                <a:cs typeface="Arial"/>
                <a:sym typeface="Arial"/>
              </a:defRPr>
            </a:lvl5pPr>
            <a:lvl6pPr marL="2743200" marR="0" lvl="5" indent="-381000" algn="l" rtl="0">
              <a:lnSpc>
                <a:spcPct val="237500"/>
              </a:lnSpc>
              <a:spcBef>
                <a:spcPts val="120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655" name="Google Shape;655;p94"/>
          <p:cNvSpPr txBox="1">
            <a:spLocks noGrp="1"/>
          </p:cNvSpPr>
          <p:nvPr>
            <p:ph type="title"/>
          </p:nvPr>
        </p:nvSpPr>
        <p:spPr>
          <a:xfrm>
            <a:off x="227954" y="276194"/>
            <a:ext cx="8487300" cy="4902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2F474F"/>
              </a:buClr>
              <a:buSzPts val="1800"/>
              <a:buFont typeface="Arial"/>
              <a:buNone/>
              <a:defRPr sz="1800" b="1" i="0" u="none" strike="noStrike" cap="none">
                <a:solidFill>
                  <a:srgbClr val="2F474F"/>
                </a:solidFill>
                <a:latin typeface="Arial"/>
                <a:ea typeface="Arial"/>
                <a:cs typeface="Arial"/>
                <a:sym typeface="Arial"/>
              </a:defRPr>
            </a:lvl1pPr>
            <a:lvl2pPr marR="0" lvl="1"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2400"/>
              <a:buFont typeface="Arial"/>
              <a:buNone/>
              <a:defRPr sz="2400" b="0" i="0" u="none" strike="noStrike" cap="none">
                <a:solidFill>
                  <a:srgbClr val="0095E5"/>
                </a:solidFill>
                <a:latin typeface="Arial"/>
                <a:ea typeface="Arial"/>
                <a:cs typeface="Arial"/>
                <a:sym typeface="Arial"/>
              </a:defRPr>
            </a:lvl9pPr>
          </a:lstStyle>
          <a:p>
            <a:endParaRPr/>
          </a:p>
        </p:txBody>
      </p:sp>
      <p:sp>
        <p:nvSpPr>
          <p:cNvPr id="656" name="Google Shape;656;p94"/>
          <p:cNvSpPr txBox="1">
            <a:spLocks noGrp="1"/>
          </p:cNvSpPr>
          <p:nvPr>
            <p:ph type="body" idx="2"/>
          </p:nvPr>
        </p:nvSpPr>
        <p:spPr>
          <a:xfrm>
            <a:off x="227953" y="766446"/>
            <a:ext cx="8486700" cy="323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0"/>
              </a:spcBef>
              <a:spcAft>
                <a:spcPts val="0"/>
              </a:spcAft>
              <a:buClr>
                <a:schemeClr val="accent5"/>
              </a:buClr>
              <a:buSzPts val="1600"/>
              <a:buFont typeface="Arial"/>
              <a:buNone/>
              <a:defRPr sz="1600" b="0" i="0" u="none" strike="noStrike" cap="none">
                <a:solidFill>
                  <a:srgbClr val="0095E5"/>
                </a:solidFill>
                <a:latin typeface="Arial"/>
                <a:ea typeface="Arial"/>
                <a:cs typeface="Arial"/>
                <a:sym typeface="Arial"/>
              </a:defRPr>
            </a:lvl1pPr>
            <a:lvl2pPr marL="914400" marR="0" lvl="1"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2pPr>
            <a:lvl3pPr marL="1371600" marR="0" lvl="2"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3pPr>
            <a:lvl4pPr marL="1828800" marR="0" lvl="3"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4pPr>
            <a:lvl5pPr marL="2286000" marR="0" lvl="4"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pic>
        <p:nvPicPr>
          <p:cNvPr id="657" name="Google Shape;657;p94" descr="https://lh4.googleusercontent.com/e_mC_w16xORlJnFGa4_2KysaxkkUwbgFD6tUtC6_72THZFWgdKRCHsBf3ZZOJ6QRsIaS1RWmJDLQMV3_pkRFuXdniPB0bGbieGKtSKYe0n9CZ5Vy7SWCvYpVk_0V81EEFfMUTLVHNtE"/>
          <p:cNvPicPr preferRelativeResize="0"/>
          <p:nvPr/>
        </p:nvPicPr>
        <p:blipFill rotWithShape="1">
          <a:blip r:embed="rId2">
            <a:alphaModFix/>
          </a:blip>
          <a:srcRect/>
          <a:stretch/>
        </p:blipFill>
        <p:spPr>
          <a:xfrm>
            <a:off x="8366655" y="4477791"/>
            <a:ext cx="679372" cy="53585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light-main-page">
  <p:cSld name="light-main-page">
    <p:bg>
      <p:bgPr>
        <a:solidFill>
          <a:srgbClr val="FFFFFF"/>
        </a:solidFill>
        <a:effectLst/>
      </p:bgPr>
    </p:bg>
    <p:spTree>
      <p:nvGrpSpPr>
        <p:cNvPr id="1" name="Shape 658"/>
        <p:cNvGrpSpPr/>
        <p:nvPr/>
      </p:nvGrpSpPr>
      <p:grpSpPr>
        <a:xfrm>
          <a:off x="0" y="0"/>
          <a:ext cx="0" cy="0"/>
          <a:chOff x="0" y="0"/>
          <a:chExt cx="0" cy="0"/>
        </a:xfrm>
      </p:grpSpPr>
      <p:sp>
        <p:nvSpPr>
          <p:cNvPr id="659" name="Google Shape;659;p95"/>
          <p:cNvSpPr/>
          <p:nvPr/>
        </p:nvSpPr>
        <p:spPr>
          <a:xfrm>
            <a:off x="-10520" y="-15241"/>
            <a:ext cx="9165300" cy="102900"/>
          </a:xfrm>
          <a:prstGeom prst="rect">
            <a:avLst/>
          </a:prstGeom>
          <a:solidFill>
            <a:srgbClr val="0195E6"/>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0" name="Google Shape;660;p95" descr="colorMesa de trabajo 1@2x.png"/>
          <p:cNvPicPr preferRelativeResize="0"/>
          <p:nvPr/>
        </p:nvPicPr>
        <p:blipFill rotWithShape="1">
          <a:blip r:embed="rId2">
            <a:alphaModFix/>
          </a:blip>
          <a:srcRect/>
          <a:stretch/>
        </p:blipFill>
        <p:spPr>
          <a:xfrm>
            <a:off x="7608477" y="3896590"/>
            <a:ext cx="1239925" cy="1067846"/>
          </a:xfrm>
          <a:prstGeom prst="rect">
            <a:avLst/>
          </a:prstGeom>
          <a:noFill/>
          <a:ln>
            <a:noFill/>
          </a:ln>
        </p:spPr>
      </p:pic>
      <p:sp>
        <p:nvSpPr>
          <p:cNvPr id="661" name="Google Shape;661;p95"/>
          <p:cNvSpPr txBox="1">
            <a:spLocks noGrp="1"/>
          </p:cNvSpPr>
          <p:nvPr>
            <p:ph type="ctrTitle"/>
          </p:nvPr>
        </p:nvSpPr>
        <p:spPr>
          <a:xfrm>
            <a:off x="309389" y="388619"/>
            <a:ext cx="8541600" cy="1035600"/>
          </a:xfrm>
          <a:prstGeom prst="rect">
            <a:avLst/>
          </a:prstGeom>
          <a:noFill/>
          <a:ln>
            <a:noFill/>
          </a:ln>
        </p:spPr>
        <p:txBody>
          <a:bodyPr spcFirstLastPara="1" wrap="square" lIns="68575" tIns="68575" rIns="68575" bIns="68575" anchor="b" anchorCtr="0">
            <a:noAutofit/>
          </a:bodyPr>
          <a:lstStyle>
            <a:lvl1pPr marR="0" lvl="0" algn="l" rtl="0">
              <a:lnSpc>
                <a:spcPct val="178111"/>
              </a:lnSpc>
              <a:spcBef>
                <a:spcPts val="0"/>
              </a:spcBef>
              <a:spcAft>
                <a:spcPts val="0"/>
              </a:spcAft>
              <a:buClr>
                <a:srgbClr val="2F474F"/>
              </a:buClr>
              <a:buSzPts val="1100"/>
              <a:buFont typeface="Arial"/>
              <a:buNone/>
              <a:defRPr sz="3200" b="1" i="0" u="none" strike="noStrike" cap="none">
                <a:solidFill>
                  <a:srgbClr val="2F474F"/>
                </a:solidFill>
                <a:latin typeface="Arial"/>
                <a:ea typeface="Arial"/>
                <a:cs typeface="Arial"/>
                <a:sym typeface="Arial"/>
              </a:defRPr>
            </a:lvl1pPr>
            <a:lvl2pPr marR="0" lvl="1"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2pPr>
            <a:lvl3pPr marR="0" lvl="2"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3pPr>
            <a:lvl4pPr marR="0" lvl="3"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4pPr>
            <a:lvl5pPr marR="0" lvl="4"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5pPr>
            <a:lvl6pPr marR="0" lvl="5"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6pPr>
            <a:lvl7pPr marR="0" lvl="6"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7pPr>
            <a:lvl8pPr marR="0" lvl="7"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8pPr>
            <a:lvl9pPr marR="0" lvl="8" algn="l" rtl="0">
              <a:lnSpc>
                <a:spcPct val="237500"/>
              </a:lnSpc>
              <a:spcBef>
                <a:spcPts val="0"/>
              </a:spcBef>
              <a:spcAft>
                <a:spcPts val="0"/>
              </a:spcAft>
              <a:buClr>
                <a:srgbClr val="0095E5"/>
              </a:buClr>
              <a:buSzPts val="1100"/>
              <a:buFont typeface="Arial"/>
              <a:buNone/>
              <a:defRPr sz="2400" b="0" i="0" u="none" strike="noStrike" cap="none">
                <a:solidFill>
                  <a:srgbClr val="0095E5"/>
                </a:solidFill>
                <a:latin typeface="Arial"/>
                <a:ea typeface="Arial"/>
                <a:cs typeface="Arial"/>
                <a:sym typeface="Arial"/>
              </a:defRPr>
            </a:lvl9pPr>
          </a:lstStyle>
          <a:p>
            <a:endParaRPr/>
          </a:p>
        </p:txBody>
      </p:sp>
      <p:sp>
        <p:nvSpPr>
          <p:cNvPr id="662" name="Google Shape;662;p95"/>
          <p:cNvSpPr txBox="1">
            <a:spLocks noGrp="1"/>
          </p:cNvSpPr>
          <p:nvPr>
            <p:ph type="body" idx="1"/>
          </p:nvPr>
        </p:nvSpPr>
        <p:spPr>
          <a:xfrm>
            <a:off x="309387" y="1588769"/>
            <a:ext cx="8491500" cy="68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000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1pPr>
            <a:lvl2pPr marL="914400" marR="0" lvl="1"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2pPr>
            <a:lvl3pPr marL="1371600" marR="0" lvl="2"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3pPr>
            <a:lvl4pPr marL="1828800" marR="0" lvl="3"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4pPr>
            <a:lvl5pPr marL="2286000" marR="0" lvl="4"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5pPr>
            <a:lvl6pPr marL="2743200" marR="0" lvl="5"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6pPr>
            <a:lvl7pPr marL="3200400" marR="0" lvl="6"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7pPr>
            <a:lvl8pPr marL="3657600" marR="0" lvl="7"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8pPr>
            <a:lvl9pPr marL="4114800" marR="0" lvl="8" indent="-381000" algn="l" rtl="0">
              <a:lnSpc>
                <a:spcPct val="237500"/>
              </a:lnSpc>
              <a:spcBef>
                <a:spcPts val="0"/>
              </a:spcBef>
              <a:spcAft>
                <a:spcPts val="0"/>
              </a:spcAft>
              <a:buClr>
                <a:schemeClr val="accent5"/>
              </a:buClr>
              <a:buSzPts val="2400"/>
              <a:buFont typeface="Arial"/>
              <a:buChar char="•"/>
              <a:defRPr sz="2400" b="0" i="0" u="none" strike="noStrike" cap="none">
                <a:solidFill>
                  <a:srgbClr val="0095E5"/>
                </a:solidFill>
                <a:latin typeface="Arial"/>
                <a:ea typeface="Arial"/>
                <a:cs typeface="Arial"/>
                <a:sym typeface="Arial"/>
              </a:defRPr>
            </a:lvl9pPr>
          </a:lstStyle>
          <a:p>
            <a:endParaRPr/>
          </a:p>
        </p:txBody>
      </p:sp>
      <p:sp>
        <p:nvSpPr>
          <p:cNvPr id="663" name="Google Shape;663;p95"/>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1pPr>
            <a:lvl2pPr marL="0" marR="0" lvl="1"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2pPr>
            <a:lvl3pPr marL="0" marR="0" lvl="2"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3pPr>
            <a:lvl4pPr marL="0" marR="0" lvl="3"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4pPr>
            <a:lvl5pPr marL="0" marR="0" lvl="4"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5pPr>
            <a:lvl6pPr marL="0" marR="0" lvl="5"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6pPr>
            <a:lvl7pPr marL="0" marR="0" lvl="6"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7pPr>
            <a:lvl8pPr marL="0" marR="0" lvl="7"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8pPr>
            <a:lvl9pPr marL="0" marR="0" lvl="8" indent="0" algn="l" rtl="0">
              <a:lnSpc>
                <a:spcPct val="100000"/>
              </a:lnSpc>
              <a:spcBef>
                <a:spcPts val="0"/>
              </a:spcBef>
              <a:spcAft>
                <a:spcPts val="0"/>
              </a:spcAft>
              <a:buClr>
                <a:srgbClr val="0095E5"/>
              </a:buClr>
              <a:buSzPts val="1100"/>
              <a:buFont typeface="Arial"/>
              <a:buNone/>
              <a:defRPr sz="1100" b="0" i="0" u="none" strike="noStrike" cap="none">
                <a:solidFill>
                  <a:srgbClr val="0095E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end-blue">
  <p:cSld name="end-blue">
    <p:bg>
      <p:bgPr>
        <a:solidFill>
          <a:schemeClr val="lt1"/>
        </a:solidFill>
        <a:effectLst/>
      </p:bgPr>
    </p:bg>
    <p:spTree>
      <p:nvGrpSpPr>
        <p:cNvPr id="1" name="Shape 664"/>
        <p:cNvGrpSpPr/>
        <p:nvPr/>
      </p:nvGrpSpPr>
      <p:grpSpPr>
        <a:xfrm>
          <a:off x="0" y="0"/>
          <a:ext cx="0" cy="0"/>
          <a:chOff x="0" y="0"/>
          <a:chExt cx="0" cy="0"/>
        </a:xfrm>
      </p:grpSpPr>
      <p:sp>
        <p:nvSpPr>
          <p:cNvPr id="665" name="Google Shape;665;p96"/>
          <p:cNvSpPr/>
          <p:nvPr/>
        </p:nvSpPr>
        <p:spPr>
          <a:xfrm>
            <a:off x="3393434" y="2383155"/>
            <a:ext cx="2357100" cy="684900"/>
          </a:xfrm>
          <a:prstGeom prst="rect">
            <a:avLst/>
          </a:prstGeom>
          <a:noFill/>
          <a:ln>
            <a:noFill/>
          </a:ln>
        </p:spPr>
        <p:txBody>
          <a:bodyPr spcFirstLastPara="1" wrap="square" lIns="34275" tIns="34275" rIns="34275" bIns="34275" anchor="t" anchorCtr="0">
            <a:noAutofit/>
          </a:bodyPr>
          <a:lstStyle/>
          <a:p>
            <a:pPr marL="0" marR="0" lvl="0" indent="0" algn="ctr" rtl="0">
              <a:lnSpc>
                <a:spcPct val="184650"/>
              </a:lnSpc>
              <a:spcBef>
                <a:spcPts val="0"/>
              </a:spcBef>
              <a:spcAft>
                <a:spcPts val="0"/>
              </a:spcAft>
              <a:buClr>
                <a:srgbClr val="FFFFFF"/>
              </a:buClr>
              <a:buSzPts val="2600"/>
              <a:buFont typeface="Arial"/>
              <a:buNone/>
            </a:pPr>
            <a:r>
              <a:rPr lang="en" sz="2600" b="1" i="0" u="none" strike="noStrike" cap="none">
                <a:solidFill>
                  <a:srgbClr val="FFFFFF"/>
                </a:solidFill>
                <a:latin typeface="Arial"/>
                <a:ea typeface="Arial"/>
                <a:cs typeface="Arial"/>
                <a:sym typeface="Arial"/>
              </a:rPr>
              <a:t>THANK YOU :)</a:t>
            </a:r>
            <a:endParaRPr sz="1100" b="0" i="0" u="none" strike="noStrike" cap="none">
              <a:solidFill>
                <a:srgbClr val="000000"/>
              </a:solidFill>
              <a:latin typeface="Arial"/>
              <a:ea typeface="Arial"/>
              <a:cs typeface="Arial"/>
              <a:sym typeface="Arial"/>
            </a:endParaRPr>
          </a:p>
        </p:txBody>
      </p:sp>
      <p:pic>
        <p:nvPicPr>
          <p:cNvPr id="666" name="Google Shape;666;p96" descr="mono-vertMesa de trabajo 1@2x.png"/>
          <p:cNvPicPr preferRelativeResize="0"/>
          <p:nvPr/>
        </p:nvPicPr>
        <p:blipFill rotWithShape="1">
          <a:blip r:embed="rId2">
            <a:alphaModFix/>
          </a:blip>
          <a:srcRect/>
          <a:stretch/>
        </p:blipFill>
        <p:spPr>
          <a:xfrm>
            <a:off x="3669503" y="529961"/>
            <a:ext cx="2091164" cy="1801091"/>
          </a:xfrm>
          <a:prstGeom prst="rect">
            <a:avLst/>
          </a:prstGeom>
          <a:noFill/>
          <a:ln>
            <a:noFill/>
          </a:ln>
        </p:spPr>
      </p:pic>
      <p:sp>
        <p:nvSpPr>
          <p:cNvPr id="667" name="Google Shape;667;p96"/>
          <p:cNvSpPr txBox="1">
            <a:spLocks noGrp="1"/>
          </p:cNvSpPr>
          <p:nvPr>
            <p:ph type="sldNum" idx="12"/>
          </p:nvPr>
        </p:nvSpPr>
        <p:spPr>
          <a:xfrm>
            <a:off x="8556784" y="4749850"/>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2F2F2"/>
        </a:solidFill>
        <a:effectLst/>
      </p:bgPr>
    </p:bg>
    <p:spTree>
      <p:nvGrpSpPr>
        <p:cNvPr id="1" name="Shape 672"/>
        <p:cNvGrpSpPr/>
        <p:nvPr/>
      </p:nvGrpSpPr>
      <p:grpSpPr>
        <a:xfrm>
          <a:off x="0" y="0"/>
          <a:ext cx="0" cy="0"/>
          <a:chOff x="0" y="0"/>
          <a:chExt cx="0" cy="0"/>
        </a:xfrm>
      </p:grpSpPr>
      <p:sp>
        <p:nvSpPr>
          <p:cNvPr id="673" name="Google Shape;673;p98"/>
          <p:cNvSpPr txBox="1">
            <a:spLocks noGrp="1"/>
          </p:cNvSpPr>
          <p:nvPr>
            <p:ph type="title"/>
          </p:nvPr>
        </p:nvSpPr>
        <p:spPr>
          <a:xfrm>
            <a:off x="311700" y="445025"/>
            <a:ext cx="8520600" cy="615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4" name="Google Shape;674;p9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p:cSld name="Title and body">
    <p:bg>
      <p:bgPr>
        <a:solidFill>
          <a:srgbClr val="F2F2F2"/>
        </a:solidFill>
        <a:effectLst/>
      </p:bgPr>
    </p:bg>
    <p:spTree>
      <p:nvGrpSpPr>
        <p:cNvPr id="1" name="Shape 675"/>
        <p:cNvGrpSpPr/>
        <p:nvPr/>
      </p:nvGrpSpPr>
      <p:grpSpPr>
        <a:xfrm>
          <a:off x="0" y="0"/>
          <a:ext cx="0" cy="0"/>
          <a:chOff x="0" y="0"/>
          <a:chExt cx="0" cy="0"/>
        </a:xfrm>
      </p:grpSpPr>
      <p:sp>
        <p:nvSpPr>
          <p:cNvPr id="676" name="Google Shape;676;p99"/>
          <p:cNvSpPr txBox="1">
            <a:spLocks noGrp="1"/>
          </p:cNvSpPr>
          <p:nvPr>
            <p:ph type="title"/>
          </p:nvPr>
        </p:nvSpPr>
        <p:spPr>
          <a:xfrm>
            <a:off x="304800" y="2285400"/>
            <a:ext cx="8534400" cy="572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2800">
                <a:solidFill>
                  <a:schemeClr val="dk2"/>
                </a:solidFill>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2F2F2"/>
        </a:solidFill>
        <a:effectLst/>
      </p:bgPr>
    </p:bg>
    <p:spTree>
      <p:nvGrpSpPr>
        <p:cNvPr id="1" name="Shape 677"/>
        <p:cNvGrpSpPr/>
        <p:nvPr/>
      </p:nvGrpSpPr>
      <p:grpSpPr>
        <a:xfrm>
          <a:off x="0" y="0"/>
          <a:ext cx="0" cy="0"/>
          <a:chOff x="0" y="0"/>
          <a:chExt cx="0" cy="0"/>
        </a:xfrm>
      </p:grpSpPr>
      <p:sp>
        <p:nvSpPr>
          <p:cNvPr id="678" name="Google Shape;678;p100"/>
          <p:cNvSpPr txBox="1">
            <a:spLocks noGrp="1"/>
          </p:cNvSpPr>
          <p:nvPr>
            <p:ph type="title"/>
          </p:nvPr>
        </p:nvSpPr>
        <p:spPr>
          <a:xfrm>
            <a:off x="311700" y="2263988"/>
            <a:ext cx="8520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28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9" name="Google Shape;679;p100"/>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2F2F2"/>
        </a:solidFill>
        <a:effectLst/>
      </p:bgPr>
    </p:bg>
    <p:spTree>
      <p:nvGrpSpPr>
        <p:cNvPr id="1" name="Shape 680"/>
        <p:cNvGrpSpPr/>
        <p:nvPr/>
      </p:nvGrpSpPr>
      <p:grpSpPr>
        <a:xfrm>
          <a:off x="0" y="0"/>
          <a:ext cx="0" cy="0"/>
          <a:chOff x="0" y="0"/>
          <a:chExt cx="0" cy="0"/>
        </a:xfrm>
      </p:grpSpPr>
      <p:sp>
        <p:nvSpPr>
          <p:cNvPr id="681" name="Google Shape;681;p10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8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682" name="Google Shape;682;p10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0"/>
              </a:spcBef>
              <a:spcAft>
                <a:spcPts val="0"/>
              </a:spcAft>
              <a:buSzPts val="1200"/>
              <a:buNone/>
              <a:defRPr sz="1200">
                <a:solidFill>
                  <a:schemeClr val="dk2"/>
                </a:solidFill>
              </a:defRPr>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3" name="Google Shape;683;p10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2F2F2"/>
        </a:solidFill>
        <a:effectLst/>
      </p:bgPr>
    </p:bg>
    <p:spTree>
      <p:nvGrpSpPr>
        <p:cNvPr id="1" name="Shape 684"/>
        <p:cNvGrpSpPr/>
        <p:nvPr/>
      </p:nvGrpSpPr>
      <p:grpSpPr>
        <a:xfrm>
          <a:off x="0" y="0"/>
          <a:ext cx="0" cy="0"/>
          <a:chOff x="0" y="0"/>
          <a:chExt cx="0" cy="0"/>
        </a:xfrm>
      </p:grpSpPr>
      <p:sp>
        <p:nvSpPr>
          <p:cNvPr id="685" name="Google Shape;685;p102"/>
          <p:cNvSpPr txBox="1">
            <a:spLocks noGrp="1"/>
          </p:cNvSpPr>
          <p:nvPr>
            <p:ph type="title"/>
          </p:nvPr>
        </p:nvSpPr>
        <p:spPr>
          <a:xfrm>
            <a:off x="304800" y="2205258"/>
            <a:ext cx="6553200" cy="738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36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686" name="Google Shape;686;p102"/>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2F2F2"/>
        </a:solidFill>
        <a:effectLst/>
      </p:bgPr>
    </p:bg>
    <p:spTree>
      <p:nvGrpSpPr>
        <p:cNvPr id="1" name="Shape 687"/>
        <p:cNvGrpSpPr/>
        <p:nvPr/>
      </p:nvGrpSpPr>
      <p:grpSpPr>
        <a:xfrm>
          <a:off x="0" y="0"/>
          <a:ext cx="0" cy="0"/>
          <a:chOff x="0" y="0"/>
          <a:chExt cx="0" cy="0"/>
        </a:xfrm>
      </p:grpSpPr>
      <p:sp>
        <p:nvSpPr>
          <p:cNvPr id="688" name="Google Shape;688;p103"/>
          <p:cNvSpPr/>
          <p:nvPr/>
        </p:nvSpPr>
        <p:spPr>
          <a:xfrm>
            <a:off x="4572000" y="-125"/>
            <a:ext cx="4572000" cy="5143500"/>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03"/>
          <p:cNvSpPr txBox="1">
            <a:spLocks noGrp="1"/>
          </p:cNvSpPr>
          <p:nvPr>
            <p:ph type="title"/>
          </p:nvPr>
        </p:nvSpPr>
        <p:spPr>
          <a:xfrm>
            <a:off x="304800" y="1233175"/>
            <a:ext cx="4005900" cy="1482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4200"/>
              <a:buNone/>
              <a:defRPr sz="28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90" name="Google Shape;690;p103"/>
          <p:cNvSpPr txBox="1">
            <a:spLocks noGrp="1"/>
          </p:cNvSpPr>
          <p:nvPr>
            <p:ph type="subTitle" idx="1"/>
          </p:nvPr>
        </p:nvSpPr>
        <p:spPr>
          <a:xfrm>
            <a:off x="304800" y="2803075"/>
            <a:ext cx="4005900" cy="1235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a:solidFill>
                  <a:srgbClr val="65758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1" name="Google Shape;691;p103"/>
          <p:cNvSpPr txBox="1">
            <a:spLocks noGrp="1"/>
          </p:cNvSpPr>
          <p:nvPr>
            <p:ph type="body" idx="2"/>
          </p:nvPr>
        </p:nvSpPr>
        <p:spPr>
          <a:xfrm>
            <a:off x="4876800" y="663694"/>
            <a:ext cx="3962400" cy="38160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800"/>
              <a:buNone/>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92" name="Google Shape;692;p10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693"/>
        <p:cNvGrpSpPr/>
        <p:nvPr/>
      </p:nvGrpSpPr>
      <p:grpSpPr>
        <a:xfrm>
          <a:off x="0" y="0"/>
          <a:ext cx="0" cy="0"/>
          <a:chOff x="0" y="0"/>
          <a:chExt cx="0" cy="0"/>
        </a:xfrm>
      </p:grpSpPr>
      <p:grpSp>
        <p:nvGrpSpPr>
          <p:cNvPr id="694" name="Google Shape;694;p104"/>
          <p:cNvGrpSpPr/>
          <p:nvPr/>
        </p:nvGrpSpPr>
        <p:grpSpPr>
          <a:xfrm>
            <a:off x="-77" y="-1109357"/>
            <a:ext cx="9143900" cy="8773574"/>
            <a:chOff x="5428925" y="9100696"/>
            <a:chExt cx="7068022" cy="6781769"/>
          </a:xfrm>
        </p:grpSpPr>
        <p:grpSp>
          <p:nvGrpSpPr>
            <p:cNvPr id="695" name="Google Shape;695;p104"/>
            <p:cNvGrpSpPr/>
            <p:nvPr/>
          </p:nvGrpSpPr>
          <p:grpSpPr>
            <a:xfrm>
              <a:off x="10210947" y="9100696"/>
              <a:ext cx="2286000" cy="2784488"/>
              <a:chOff x="8315728" y="8474349"/>
              <a:chExt cx="2286000" cy="2784488"/>
            </a:xfrm>
          </p:grpSpPr>
          <p:sp>
            <p:nvSpPr>
              <p:cNvPr id="696" name="Google Shape;696;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99" name="Google Shape;699;p104"/>
            <p:cNvGrpSpPr/>
            <p:nvPr/>
          </p:nvGrpSpPr>
          <p:grpSpPr>
            <a:xfrm>
              <a:off x="5428925" y="9100696"/>
              <a:ext cx="2286000" cy="2784488"/>
              <a:chOff x="8315728" y="8474349"/>
              <a:chExt cx="2286000" cy="2784488"/>
            </a:xfrm>
          </p:grpSpPr>
          <p:sp>
            <p:nvSpPr>
              <p:cNvPr id="700" name="Google Shape;700;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03" name="Google Shape;703;p104"/>
              <p:cNvGrpSpPr/>
              <p:nvPr/>
            </p:nvGrpSpPr>
            <p:grpSpPr>
              <a:xfrm>
                <a:off x="8782229" y="9055222"/>
                <a:ext cx="1353011" cy="1649459"/>
                <a:chOff x="8782229" y="9040675"/>
                <a:chExt cx="1353011" cy="1649459"/>
              </a:xfrm>
            </p:grpSpPr>
            <p:sp>
              <p:nvSpPr>
                <p:cNvPr id="704" name="Google Shape;704;p10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0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0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07" name="Google Shape;707;p104"/>
            <p:cNvGrpSpPr/>
            <p:nvPr/>
          </p:nvGrpSpPr>
          <p:grpSpPr>
            <a:xfrm>
              <a:off x="7714925" y="9100696"/>
              <a:ext cx="2286000" cy="2784488"/>
              <a:chOff x="8315728" y="8474349"/>
              <a:chExt cx="2286000" cy="2784488"/>
            </a:xfrm>
          </p:grpSpPr>
          <p:sp>
            <p:nvSpPr>
              <p:cNvPr id="708" name="Google Shape;708;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11" name="Google Shape;711;p104"/>
              <p:cNvGrpSpPr/>
              <p:nvPr/>
            </p:nvGrpSpPr>
            <p:grpSpPr>
              <a:xfrm>
                <a:off x="8782229" y="9055222"/>
                <a:ext cx="1353011" cy="1649459"/>
                <a:chOff x="8782229" y="9040675"/>
                <a:chExt cx="1353011" cy="1649459"/>
              </a:xfrm>
            </p:grpSpPr>
            <p:sp>
              <p:nvSpPr>
                <p:cNvPr id="712" name="Google Shape;712;p10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0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0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15" name="Google Shape;715;p104"/>
            <p:cNvGrpSpPr/>
            <p:nvPr/>
          </p:nvGrpSpPr>
          <p:grpSpPr>
            <a:xfrm>
              <a:off x="6571925" y="10608062"/>
              <a:ext cx="2286000" cy="2784488"/>
              <a:chOff x="8315728" y="8474349"/>
              <a:chExt cx="2286000" cy="2784488"/>
            </a:xfrm>
          </p:grpSpPr>
          <p:sp>
            <p:nvSpPr>
              <p:cNvPr id="716" name="Google Shape;716;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19" name="Google Shape;719;p104"/>
              <p:cNvGrpSpPr/>
              <p:nvPr/>
            </p:nvGrpSpPr>
            <p:grpSpPr>
              <a:xfrm>
                <a:off x="8782229" y="9055222"/>
                <a:ext cx="1353011" cy="1649459"/>
                <a:chOff x="8782229" y="9040675"/>
                <a:chExt cx="1353011" cy="1649459"/>
              </a:xfrm>
            </p:grpSpPr>
            <p:sp>
              <p:nvSpPr>
                <p:cNvPr id="720" name="Google Shape;720;p10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0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0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23" name="Google Shape;723;p104"/>
            <p:cNvGrpSpPr/>
            <p:nvPr/>
          </p:nvGrpSpPr>
          <p:grpSpPr>
            <a:xfrm>
              <a:off x="8857924" y="10608062"/>
              <a:ext cx="2286000" cy="2784488"/>
              <a:chOff x="8315728" y="8474349"/>
              <a:chExt cx="2286000" cy="2784488"/>
            </a:xfrm>
          </p:grpSpPr>
          <p:sp>
            <p:nvSpPr>
              <p:cNvPr id="724" name="Google Shape;724;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27" name="Google Shape;727;p104"/>
              <p:cNvGrpSpPr/>
              <p:nvPr/>
            </p:nvGrpSpPr>
            <p:grpSpPr>
              <a:xfrm>
                <a:off x="8782229" y="9055222"/>
                <a:ext cx="1353011" cy="1649459"/>
                <a:chOff x="8782229" y="9040675"/>
                <a:chExt cx="1353011" cy="1649459"/>
              </a:xfrm>
            </p:grpSpPr>
            <p:sp>
              <p:nvSpPr>
                <p:cNvPr id="728" name="Google Shape;728;p104"/>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04"/>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04"/>
                <p:cNvSpPr/>
                <p:nvPr/>
              </p:nvSpPr>
              <p:spPr>
                <a:xfrm rot="10800000">
                  <a:off x="8782240" y="9852834"/>
                  <a:ext cx="1353000" cy="8373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31" name="Google Shape;731;p104"/>
            <p:cNvGrpSpPr/>
            <p:nvPr/>
          </p:nvGrpSpPr>
          <p:grpSpPr>
            <a:xfrm>
              <a:off x="7714925" y="13097977"/>
              <a:ext cx="2286000" cy="2784487"/>
              <a:chOff x="8315728" y="8474349"/>
              <a:chExt cx="2286000" cy="2784488"/>
            </a:xfrm>
          </p:grpSpPr>
          <p:sp>
            <p:nvSpPr>
              <p:cNvPr id="732" name="Google Shape;732;p104"/>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04"/>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104"/>
              <p:cNvSpPr/>
              <p:nvPr/>
            </p:nvSpPr>
            <p:spPr>
              <a:xfrm>
                <a:off x="8315728" y="8474349"/>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735" name="Google Shape;735;p104"/>
            <p:cNvGrpSpPr/>
            <p:nvPr/>
          </p:nvGrpSpPr>
          <p:grpSpPr>
            <a:xfrm>
              <a:off x="5428925" y="11902464"/>
              <a:ext cx="2286000" cy="2784488"/>
              <a:chOff x="8315728" y="8818731"/>
              <a:chExt cx="2286000" cy="2784488"/>
            </a:xfrm>
          </p:grpSpPr>
          <p:sp>
            <p:nvSpPr>
              <p:cNvPr id="736" name="Google Shape;736;p104"/>
              <p:cNvSpPr/>
              <p:nvPr/>
            </p:nvSpPr>
            <p:spPr>
              <a:xfrm flipH="1">
                <a:off x="8315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431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04"/>
              <p:cNvSpPr/>
              <p:nvPr/>
            </p:nvSpPr>
            <p:spPr>
              <a:xfrm>
                <a:off x="9458728" y="9523569"/>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1C38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04"/>
              <p:cNvSpPr/>
              <p:nvPr/>
            </p:nvSpPr>
            <p:spPr>
              <a:xfrm>
                <a:off x="8315728" y="8818731"/>
                <a:ext cx="2286000" cy="1414500"/>
              </a:xfrm>
              <a:prstGeom prst="diamond">
                <a:avLst/>
              </a:prstGeom>
              <a:solidFill>
                <a:srgbClr val="0F2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dk1"/>
        </a:solidFill>
        <a:effectLst/>
      </p:bgPr>
    </p:bg>
    <p:spTree>
      <p:nvGrpSpPr>
        <p:cNvPr id="1" name="Shape 739"/>
        <p:cNvGrpSpPr/>
        <p:nvPr/>
      </p:nvGrpSpPr>
      <p:grpSpPr>
        <a:xfrm>
          <a:off x="0" y="0"/>
          <a:ext cx="0" cy="0"/>
          <a:chOff x="0" y="0"/>
          <a:chExt cx="0" cy="0"/>
        </a:xfrm>
      </p:grpSpPr>
      <p:grpSp>
        <p:nvGrpSpPr>
          <p:cNvPr id="740" name="Google Shape;740;p105"/>
          <p:cNvGrpSpPr/>
          <p:nvPr/>
        </p:nvGrpSpPr>
        <p:grpSpPr>
          <a:xfrm>
            <a:off x="-77" y="-1109357"/>
            <a:ext cx="9143900" cy="8773574"/>
            <a:chOff x="5428925" y="9100696"/>
            <a:chExt cx="7068022" cy="6781769"/>
          </a:xfrm>
        </p:grpSpPr>
        <p:grpSp>
          <p:nvGrpSpPr>
            <p:cNvPr id="741" name="Google Shape;741;p105"/>
            <p:cNvGrpSpPr/>
            <p:nvPr/>
          </p:nvGrpSpPr>
          <p:grpSpPr>
            <a:xfrm>
              <a:off x="10210947" y="9100696"/>
              <a:ext cx="2286000" cy="2784488"/>
              <a:chOff x="8315728" y="8474349"/>
              <a:chExt cx="2286000" cy="2784488"/>
            </a:xfrm>
          </p:grpSpPr>
          <p:sp>
            <p:nvSpPr>
              <p:cNvPr id="742" name="Google Shape;742;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745" name="Google Shape;745;p105"/>
            <p:cNvGrpSpPr/>
            <p:nvPr/>
          </p:nvGrpSpPr>
          <p:grpSpPr>
            <a:xfrm>
              <a:off x="5428925" y="9100696"/>
              <a:ext cx="2286000" cy="2784488"/>
              <a:chOff x="8315728" y="8474349"/>
              <a:chExt cx="2286000" cy="2784488"/>
            </a:xfrm>
          </p:grpSpPr>
          <p:sp>
            <p:nvSpPr>
              <p:cNvPr id="746" name="Google Shape;746;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49" name="Google Shape;749;p105"/>
              <p:cNvGrpSpPr/>
              <p:nvPr/>
            </p:nvGrpSpPr>
            <p:grpSpPr>
              <a:xfrm>
                <a:off x="8782229" y="9055222"/>
                <a:ext cx="1353011" cy="1649459"/>
                <a:chOff x="8782229" y="9040675"/>
                <a:chExt cx="1353011" cy="1649459"/>
              </a:xfrm>
            </p:grpSpPr>
            <p:sp>
              <p:nvSpPr>
                <p:cNvPr id="750" name="Google Shape;750;p10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0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05"/>
                <p:cNvSpPr/>
                <p:nvPr/>
              </p:nvSpPr>
              <p:spPr>
                <a:xfrm rot="10800000">
                  <a:off x="8782240" y="9852834"/>
                  <a:ext cx="1353000" cy="8373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53" name="Google Shape;753;p105"/>
            <p:cNvGrpSpPr/>
            <p:nvPr/>
          </p:nvGrpSpPr>
          <p:grpSpPr>
            <a:xfrm>
              <a:off x="7714925" y="9100696"/>
              <a:ext cx="2286000" cy="2784488"/>
              <a:chOff x="8315728" y="8474349"/>
              <a:chExt cx="2286000" cy="2784488"/>
            </a:xfrm>
          </p:grpSpPr>
          <p:sp>
            <p:nvSpPr>
              <p:cNvPr id="754" name="Google Shape;754;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57" name="Google Shape;757;p105"/>
              <p:cNvGrpSpPr/>
              <p:nvPr/>
            </p:nvGrpSpPr>
            <p:grpSpPr>
              <a:xfrm>
                <a:off x="8782229" y="9055222"/>
                <a:ext cx="1353011" cy="1649459"/>
                <a:chOff x="8782229" y="9040675"/>
                <a:chExt cx="1353011" cy="1649459"/>
              </a:xfrm>
            </p:grpSpPr>
            <p:sp>
              <p:nvSpPr>
                <p:cNvPr id="758" name="Google Shape;758;p10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0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05"/>
                <p:cNvSpPr/>
                <p:nvPr/>
              </p:nvSpPr>
              <p:spPr>
                <a:xfrm rot="10800000">
                  <a:off x="8782240" y="9852834"/>
                  <a:ext cx="1353000" cy="8373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61" name="Google Shape;761;p105"/>
            <p:cNvGrpSpPr/>
            <p:nvPr/>
          </p:nvGrpSpPr>
          <p:grpSpPr>
            <a:xfrm>
              <a:off x="6571925" y="10608062"/>
              <a:ext cx="2286000" cy="2784488"/>
              <a:chOff x="8315728" y="8474349"/>
              <a:chExt cx="2286000" cy="2784488"/>
            </a:xfrm>
          </p:grpSpPr>
          <p:sp>
            <p:nvSpPr>
              <p:cNvPr id="762" name="Google Shape;762;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65" name="Google Shape;765;p105"/>
              <p:cNvGrpSpPr/>
              <p:nvPr/>
            </p:nvGrpSpPr>
            <p:grpSpPr>
              <a:xfrm>
                <a:off x="8782229" y="9055222"/>
                <a:ext cx="1353011" cy="1649459"/>
                <a:chOff x="8782229" y="9040675"/>
                <a:chExt cx="1353011" cy="1649459"/>
              </a:xfrm>
            </p:grpSpPr>
            <p:sp>
              <p:nvSpPr>
                <p:cNvPr id="766" name="Google Shape;766;p10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0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105"/>
                <p:cNvSpPr/>
                <p:nvPr/>
              </p:nvSpPr>
              <p:spPr>
                <a:xfrm rot="10800000">
                  <a:off x="8782240" y="9852834"/>
                  <a:ext cx="1353000" cy="8373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69" name="Google Shape;769;p105"/>
            <p:cNvGrpSpPr/>
            <p:nvPr/>
          </p:nvGrpSpPr>
          <p:grpSpPr>
            <a:xfrm>
              <a:off x="8857924" y="10608062"/>
              <a:ext cx="2286000" cy="2784488"/>
              <a:chOff x="8315728" y="8474349"/>
              <a:chExt cx="2286000" cy="2784488"/>
            </a:xfrm>
          </p:grpSpPr>
          <p:sp>
            <p:nvSpPr>
              <p:cNvPr id="770" name="Google Shape;770;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73" name="Google Shape;773;p105"/>
              <p:cNvGrpSpPr/>
              <p:nvPr/>
            </p:nvGrpSpPr>
            <p:grpSpPr>
              <a:xfrm>
                <a:off x="8782229" y="9055222"/>
                <a:ext cx="1353011" cy="1649459"/>
                <a:chOff x="8782229" y="9040675"/>
                <a:chExt cx="1353011" cy="1649459"/>
              </a:xfrm>
            </p:grpSpPr>
            <p:sp>
              <p:nvSpPr>
                <p:cNvPr id="774" name="Google Shape;774;p105"/>
                <p:cNvSpPr/>
                <p:nvPr/>
              </p:nvSpPr>
              <p:spPr>
                <a:xfrm rot="10800000" flipH="1">
                  <a:off x="94587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05"/>
                <p:cNvSpPr/>
                <p:nvPr/>
              </p:nvSpPr>
              <p:spPr>
                <a:xfrm rot="10800000">
                  <a:off x="8782229" y="9040675"/>
                  <a:ext cx="676500" cy="1230875"/>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05"/>
                <p:cNvSpPr/>
                <p:nvPr/>
              </p:nvSpPr>
              <p:spPr>
                <a:xfrm rot="10800000">
                  <a:off x="8782240" y="9852834"/>
                  <a:ext cx="1353000" cy="8373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grpSp>
          <p:nvGrpSpPr>
            <p:cNvPr id="777" name="Google Shape;777;p105"/>
            <p:cNvGrpSpPr/>
            <p:nvPr/>
          </p:nvGrpSpPr>
          <p:grpSpPr>
            <a:xfrm>
              <a:off x="7714925" y="13097977"/>
              <a:ext cx="2286000" cy="2784487"/>
              <a:chOff x="8315728" y="8474349"/>
              <a:chExt cx="2286000" cy="2784488"/>
            </a:xfrm>
          </p:grpSpPr>
          <p:sp>
            <p:nvSpPr>
              <p:cNvPr id="778" name="Google Shape;778;p105"/>
              <p:cNvSpPr/>
              <p:nvPr/>
            </p:nvSpPr>
            <p:spPr>
              <a:xfrm flipH="1">
                <a:off x="8315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05"/>
              <p:cNvSpPr/>
              <p:nvPr/>
            </p:nvSpPr>
            <p:spPr>
              <a:xfrm>
                <a:off x="9458728" y="9179187"/>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05"/>
              <p:cNvSpPr/>
              <p:nvPr/>
            </p:nvSpPr>
            <p:spPr>
              <a:xfrm>
                <a:off x="8315728" y="8474349"/>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781" name="Google Shape;781;p105"/>
            <p:cNvGrpSpPr/>
            <p:nvPr/>
          </p:nvGrpSpPr>
          <p:grpSpPr>
            <a:xfrm>
              <a:off x="5428925" y="11896146"/>
              <a:ext cx="2286000" cy="2784487"/>
              <a:chOff x="8315728" y="8812410"/>
              <a:chExt cx="2286000" cy="2784488"/>
            </a:xfrm>
          </p:grpSpPr>
          <p:sp>
            <p:nvSpPr>
              <p:cNvPr id="782" name="Google Shape;782;p105"/>
              <p:cNvSpPr/>
              <p:nvPr/>
            </p:nvSpPr>
            <p:spPr>
              <a:xfrm flipH="1">
                <a:off x="8315728" y="9517248"/>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3E65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105"/>
              <p:cNvSpPr/>
              <p:nvPr/>
            </p:nvSpPr>
            <p:spPr>
              <a:xfrm>
                <a:off x="9458728" y="9517248"/>
                <a:ext cx="1143000" cy="2079650"/>
              </a:xfrm>
              <a:custGeom>
                <a:avLst/>
                <a:gdLst/>
                <a:ahLst/>
                <a:cxnLst/>
                <a:rect l="l" t="t" r="r" b="b"/>
                <a:pathLst>
                  <a:path w="10000" h="10000" extrusionOk="0">
                    <a:moveTo>
                      <a:pt x="10000" y="6654"/>
                    </a:moveTo>
                    <a:lnTo>
                      <a:pt x="0" y="10000"/>
                    </a:lnTo>
                    <a:lnTo>
                      <a:pt x="0" y="3402"/>
                    </a:lnTo>
                    <a:lnTo>
                      <a:pt x="10000" y="0"/>
                    </a:lnTo>
                    <a:lnTo>
                      <a:pt x="10000" y="6654"/>
                    </a:lnTo>
                    <a:close/>
                  </a:path>
                </a:pathLst>
              </a:custGeom>
              <a:solidFill>
                <a:srgbClr val="486D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05"/>
              <p:cNvSpPr/>
              <p:nvPr/>
            </p:nvSpPr>
            <p:spPr>
              <a:xfrm>
                <a:off x="8315728" y="8812410"/>
                <a:ext cx="2286000" cy="1414500"/>
              </a:xfrm>
              <a:prstGeom prst="diamond">
                <a:avLst/>
              </a:prstGeom>
              <a:solidFill>
                <a:srgbClr val="335D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p:cSld name="1_Title and body">
    <p:bg>
      <p:bgPr>
        <a:solidFill>
          <a:srgbClr val="F2F2F2"/>
        </a:solidFill>
        <a:effectLst/>
      </p:bgPr>
    </p:bg>
    <p:spTree>
      <p:nvGrpSpPr>
        <p:cNvPr id="1" name="Shape 789"/>
        <p:cNvGrpSpPr/>
        <p:nvPr/>
      </p:nvGrpSpPr>
      <p:grpSpPr>
        <a:xfrm>
          <a:off x="0" y="0"/>
          <a:ext cx="0" cy="0"/>
          <a:chOff x="0" y="0"/>
          <a:chExt cx="0" cy="0"/>
        </a:xfrm>
      </p:grpSpPr>
      <p:sp>
        <p:nvSpPr>
          <p:cNvPr id="790" name="Google Shape;790;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800">
                <a:latin typeface="Arial"/>
                <a:ea typeface="Arial"/>
                <a:cs typeface="Arial"/>
                <a:sym typeface="Aria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1" name="Google Shape;791;p107"/>
          <p:cNvSpPr txBox="1">
            <a:spLocks noGrp="1"/>
          </p:cNvSpPr>
          <p:nvPr>
            <p:ph type="subTitle" idx="1"/>
          </p:nvPr>
        </p:nvSpPr>
        <p:spPr>
          <a:xfrm>
            <a:off x="311699" y="1017725"/>
            <a:ext cx="8520600" cy="328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100"/>
              <a:buNone/>
              <a:defRPr sz="1600" b="0" i="0">
                <a:solidFill>
                  <a:srgbClr val="2496ED"/>
                </a:solidFill>
                <a:latin typeface="Arial"/>
                <a:ea typeface="Arial"/>
                <a:cs typeface="Arial"/>
                <a:sym typeface="A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2" name="Google Shape;792;p107"/>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93" name="Google Shape;793;p107"/>
          <p:cNvSpPr txBox="1">
            <a:spLocks noGrp="1"/>
          </p:cNvSpPr>
          <p:nvPr>
            <p:ph type="body" idx="2"/>
          </p:nvPr>
        </p:nvSpPr>
        <p:spPr>
          <a:xfrm>
            <a:off x="311699" y="1590425"/>
            <a:ext cx="8383500" cy="2964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1800"/>
              <a:buFont typeface="Arial"/>
              <a:buNone/>
              <a:defRPr sz="1200">
                <a:solidFill>
                  <a:srgbClr val="022044"/>
                </a:solidFill>
                <a:latin typeface="Arial"/>
                <a:ea typeface="Arial"/>
                <a:cs typeface="Arial"/>
                <a:sym typeface="Arial"/>
              </a:defRPr>
            </a:lvl1pPr>
            <a:lvl2pPr marL="914400" lvl="1" indent="-304800" algn="l" rtl="0">
              <a:lnSpc>
                <a:spcPct val="100000"/>
              </a:lnSpc>
              <a:spcBef>
                <a:spcPts val="1600"/>
              </a:spcBef>
              <a:spcAft>
                <a:spcPts val="0"/>
              </a:spcAft>
              <a:buSzPts val="1200"/>
              <a:buFont typeface="Arial"/>
              <a:buChar char="⚓️"/>
              <a:defRPr sz="1200">
                <a:solidFill>
                  <a:srgbClr val="022044"/>
                </a:solidFill>
              </a:defRPr>
            </a:lvl2pPr>
            <a:lvl3pPr marL="1371600" lvl="2" indent="-304800" algn="l" rtl="0">
              <a:lnSpc>
                <a:spcPct val="100000"/>
              </a:lnSpc>
              <a:spcBef>
                <a:spcPts val="1600"/>
              </a:spcBef>
              <a:spcAft>
                <a:spcPts val="0"/>
              </a:spcAft>
              <a:buSzPts val="1200"/>
              <a:buFont typeface="Arial"/>
              <a:buChar char="⚓️"/>
              <a:defRPr sz="1200">
                <a:solidFill>
                  <a:srgbClr val="022044"/>
                </a:solidFill>
              </a:defRPr>
            </a:lvl3pPr>
            <a:lvl4pPr marL="1828800" lvl="3" indent="-304800" algn="l" rtl="0">
              <a:lnSpc>
                <a:spcPct val="100000"/>
              </a:lnSpc>
              <a:spcBef>
                <a:spcPts val="1600"/>
              </a:spcBef>
              <a:spcAft>
                <a:spcPts val="0"/>
              </a:spcAft>
              <a:buSzPts val="1200"/>
              <a:buFont typeface="Arial"/>
              <a:buChar char="⚓️"/>
              <a:defRPr sz="1200">
                <a:solidFill>
                  <a:srgbClr val="022044"/>
                </a:solidFill>
              </a:defRPr>
            </a:lvl4pPr>
            <a:lvl5pPr marL="2286000" lvl="4" indent="-304800" algn="l" rtl="0">
              <a:lnSpc>
                <a:spcPct val="100000"/>
              </a:lnSpc>
              <a:spcBef>
                <a:spcPts val="1600"/>
              </a:spcBef>
              <a:spcAft>
                <a:spcPts val="0"/>
              </a:spcAft>
              <a:buSzPts val="1200"/>
              <a:buFont typeface="Arial"/>
              <a:buChar char="⚓️"/>
              <a:defRPr sz="1200">
                <a:solidFill>
                  <a:srgbClr val="022044"/>
                </a:solidFill>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ustom_blank_gray">
  <p:cSld name="Custom_blank_gray">
    <p:bg>
      <p:bgPr>
        <a:solidFill>
          <a:srgbClr val="F2F2F2"/>
        </a:solidFill>
        <a:effectLst/>
      </p:bgPr>
    </p:bg>
    <p:spTree>
      <p:nvGrpSpPr>
        <p:cNvPr id="1" name="Shape 794"/>
        <p:cNvGrpSpPr/>
        <p:nvPr/>
      </p:nvGrpSpPr>
      <p:grpSpPr>
        <a:xfrm>
          <a:off x="0" y="0"/>
          <a:ext cx="0" cy="0"/>
          <a:chOff x="0" y="0"/>
          <a:chExt cx="0" cy="0"/>
        </a:xfrm>
      </p:grpSpPr>
      <p:sp>
        <p:nvSpPr>
          <p:cNvPr id="795" name="Google Shape;795;p108"/>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theme" Target="../theme/theme10.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0" Type="http://schemas.openxmlformats.org/officeDocument/2006/relationships/theme" Target="../theme/theme6.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7.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theme" Target="../theme/theme9.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20"/>
        <p:cNvGrpSpPr/>
        <p:nvPr/>
      </p:nvGrpSpPr>
      <p:grpSpPr>
        <a:xfrm>
          <a:off x="0" y="0"/>
          <a:ext cx="0" cy="0"/>
          <a:chOff x="0" y="0"/>
          <a:chExt cx="0" cy="0"/>
        </a:xfrm>
      </p:grpSpPr>
      <p:sp>
        <p:nvSpPr>
          <p:cNvPr id="821" name="Google Shape;821;p116"/>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22" name="Google Shape;822;p116"/>
          <p:cNvSpPr txBox="1">
            <a:spLocks noGrp="1"/>
          </p:cNvSpPr>
          <p:nvPr>
            <p:ph type="title"/>
          </p:nvPr>
        </p:nvSpPr>
        <p:spPr>
          <a:xfrm>
            <a:off x="304800" y="438150"/>
            <a:ext cx="8534400" cy="70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3" name="Google Shape;823;p116"/>
          <p:cNvSpPr txBox="1">
            <a:spLocks noGrp="1"/>
          </p:cNvSpPr>
          <p:nvPr>
            <p:ph type="body" idx="1"/>
          </p:nvPr>
        </p:nvSpPr>
        <p:spPr>
          <a:xfrm>
            <a:off x="304800" y="1370013"/>
            <a:ext cx="8534400" cy="326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304800" y="438150"/>
            <a:ext cx="8534400" cy="70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304800" y="1370013"/>
            <a:ext cx="8534400" cy="326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54" name="Google Shape;54;p13"/>
          <p:cNvPicPr preferRelativeResize="0"/>
          <p:nvPr/>
        </p:nvPicPr>
        <p:blipFill rotWithShape="1">
          <a:blip r:embed="rId11">
            <a:alphaModFix/>
          </a:blip>
          <a:srcRect/>
          <a:stretch/>
        </p:blipFill>
        <p:spPr>
          <a:xfrm>
            <a:off x="8192270" y="4767379"/>
            <a:ext cx="780390" cy="185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sp>
        <p:nvSpPr>
          <p:cNvPr id="87" name="Google Shape;87;p23"/>
          <p:cNvSpPr/>
          <p:nvPr/>
        </p:nvSpPr>
        <p:spPr>
          <a:xfrm>
            <a:off x="1" y="1"/>
            <a:ext cx="9144000" cy="137100"/>
          </a:xfrm>
          <a:prstGeom prst="rect">
            <a:avLst/>
          </a:prstGeom>
          <a:solidFill>
            <a:srgbClr val="0195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88" name="Google Shape;88;p23"/>
          <p:cNvSpPr txBox="1"/>
          <p:nvPr/>
        </p:nvSpPr>
        <p:spPr>
          <a:xfrm>
            <a:off x="285750" y="4743301"/>
            <a:ext cx="1377600" cy="20760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chemeClr val="accent5"/>
              </a:buClr>
              <a:buSzPts val="750"/>
              <a:buFont typeface="Arial"/>
              <a:buNone/>
            </a:pPr>
            <a:r>
              <a:rPr lang="en" sz="750" b="0" i="0" u="none" strike="noStrike" cap="none">
                <a:solidFill>
                  <a:schemeClr val="accent6"/>
                </a:solidFill>
                <a:latin typeface="Arial"/>
                <a:ea typeface="Arial"/>
                <a:cs typeface="Arial"/>
                <a:sym typeface="Arial"/>
              </a:rPr>
              <a:t>Copyright 2019 Docker, Inc.</a:t>
            </a:r>
            <a:endParaRPr sz="800" b="0" i="0" u="none" strike="noStrike" cap="none">
              <a:solidFill>
                <a:schemeClr val="accent6"/>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8"/>
        <p:cNvGrpSpPr/>
        <p:nvPr/>
      </p:nvGrpSpPr>
      <p:grpSpPr>
        <a:xfrm>
          <a:off x="0" y="0"/>
          <a:ext cx="0" cy="0"/>
          <a:chOff x="0" y="0"/>
          <a:chExt cx="0" cy="0"/>
        </a:xfrm>
      </p:grpSpPr>
      <p:sp>
        <p:nvSpPr>
          <p:cNvPr id="179" name="Google Shape;179;p42"/>
          <p:cNvSpPr txBox="1">
            <a:spLocks noGrp="1"/>
          </p:cNvSpPr>
          <p:nvPr>
            <p:ph type="body" idx="1"/>
          </p:nvPr>
        </p:nvSpPr>
        <p:spPr>
          <a:xfrm>
            <a:off x="304800" y="1370013"/>
            <a:ext cx="8534400" cy="3345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0" name="Google Shape;180;p42"/>
          <p:cNvSpPr txBox="1">
            <a:spLocks noGrp="1"/>
          </p:cNvSpPr>
          <p:nvPr>
            <p:ph type="title"/>
          </p:nvPr>
        </p:nvSpPr>
        <p:spPr>
          <a:xfrm>
            <a:off x="304800" y="430214"/>
            <a:ext cx="8534400" cy="561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1">
          <p15:clr>
            <a:srgbClr val="A4A3A4"/>
          </p15:clr>
        </p15:guide>
        <p15:guide id="3" orient="horz" pos="2970">
          <p15:clr>
            <a:srgbClr val="A4A3A4"/>
          </p15:clr>
        </p15:guide>
        <p15:guide id="4" pos="5568">
          <p15:clr>
            <a:srgbClr val="A4A3A4"/>
          </p15:clr>
        </p15:guide>
        <p15:guide id="5" orient="horz" pos="860">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77"/>
        <p:cNvGrpSpPr/>
        <p:nvPr/>
      </p:nvGrpSpPr>
      <p:grpSpPr>
        <a:xfrm>
          <a:off x="0" y="0"/>
          <a:ext cx="0" cy="0"/>
          <a:chOff x="0" y="0"/>
          <a:chExt cx="0" cy="0"/>
        </a:xfrm>
      </p:grpSpPr>
      <p:sp>
        <p:nvSpPr>
          <p:cNvPr id="378" name="Google Shape;378;p57"/>
          <p:cNvSpPr txBox="1">
            <a:spLocks noGrp="1"/>
          </p:cNvSpPr>
          <p:nvPr>
            <p:ph type="body" idx="1"/>
          </p:nvPr>
        </p:nvSpPr>
        <p:spPr>
          <a:xfrm>
            <a:off x="304800" y="1370013"/>
            <a:ext cx="8534400" cy="3345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9" name="Google Shape;379;p57"/>
          <p:cNvSpPr txBox="1">
            <a:spLocks noGrp="1"/>
          </p:cNvSpPr>
          <p:nvPr>
            <p:ph type="title"/>
          </p:nvPr>
        </p:nvSpPr>
        <p:spPr>
          <a:xfrm>
            <a:off x="304800" y="430214"/>
            <a:ext cx="8534400" cy="561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2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1">
          <p15:clr>
            <a:srgbClr val="A4A3A4"/>
          </p15:clr>
        </p15:guide>
        <p15:guide id="3" orient="horz" pos="2970">
          <p15:clr>
            <a:srgbClr val="A4A3A4"/>
          </p15:clr>
        </p15:guide>
        <p15:guide id="4" pos="5568">
          <p15:clr>
            <a:srgbClr val="A4A3A4"/>
          </p15:clr>
        </p15:guide>
        <p15:guide id="5" orient="horz" pos="860">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72"/>
        <p:cNvGrpSpPr/>
        <p:nvPr/>
      </p:nvGrpSpPr>
      <p:grpSpPr>
        <a:xfrm>
          <a:off x="0" y="0"/>
          <a:ext cx="0" cy="0"/>
          <a:chOff x="0" y="0"/>
          <a:chExt cx="0" cy="0"/>
        </a:xfrm>
      </p:grpSpPr>
      <p:sp>
        <p:nvSpPr>
          <p:cNvPr id="573" name="Google Shape;573;p7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74" name="Google Shape;574;p71"/>
          <p:cNvSpPr txBox="1">
            <a:spLocks noGrp="1"/>
          </p:cNvSpPr>
          <p:nvPr>
            <p:ph type="title"/>
          </p:nvPr>
        </p:nvSpPr>
        <p:spPr>
          <a:xfrm>
            <a:off x="304800" y="438150"/>
            <a:ext cx="8534400" cy="70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75" name="Google Shape;575;p71"/>
          <p:cNvSpPr txBox="1">
            <a:spLocks noGrp="1"/>
          </p:cNvSpPr>
          <p:nvPr>
            <p:ph type="body" idx="1"/>
          </p:nvPr>
        </p:nvSpPr>
        <p:spPr>
          <a:xfrm>
            <a:off x="304800" y="1370013"/>
            <a:ext cx="8534400" cy="326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576" name="Google Shape;576;p71"/>
          <p:cNvPicPr preferRelativeResize="0"/>
          <p:nvPr/>
        </p:nvPicPr>
        <p:blipFill rotWithShape="1">
          <a:blip r:embed="rId11">
            <a:alphaModFix/>
          </a:blip>
          <a:srcRect/>
          <a:stretch/>
        </p:blipFill>
        <p:spPr>
          <a:xfrm>
            <a:off x="8192570" y="4767379"/>
            <a:ext cx="780390" cy="185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10" name="Google Shape;610;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Open Sans SemiBold"/>
                <a:ea typeface="Open Sans SemiBold"/>
                <a:cs typeface="Open Sans SemiBold"/>
                <a:sym typeface="Open Sans SemiBold"/>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11" name="Google Shape;611;p81"/>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68"/>
        <p:cNvGrpSpPr/>
        <p:nvPr/>
      </p:nvGrpSpPr>
      <p:grpSpPr>
        <a:xfrm>
          <a:off x="0" y="0"/>
          <a:ext cx="0" cy="0"/>
          <a:chOff x="0" y="0"/>
          <a:chExt cx="0" cy="0"/>
        </a:xfrm>
      </p:grpSpPr>
      <p:sp>
        <p:nvSpPr>
          <p:cNvPr id="669" name="Google Shape;669;p97"/>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70" name="Google Shape;670;p97"/>
          <p:cNvSpPr txBox="1">
            <a:spLocks noGrp="1"/>
          </p:cNvSpPr>
          <p:nvPr>
            <p:ph type="title"/>
          </p:nvPr>
        </p:nvSpPr>
        <p:spPr>
          <a:xfrm>
            <a:off x="304800" y="438150"/>
            <a:ext cx="8534400" cy="70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1" name="Google Shape;671;p97"/>
          <p:cNvSpPr txBox="1">
            <a:spLocks noGrp="1"/>
          </p:cNvSpPr>
          <p:nvPr>
            <p:ph type="body" idx="1"/>
          </p:nvPr>
        </p:nvSpPr>
        <p:spPr>
          <a:xfrm>
            <a:off x="304800" y="1370013"/>
            <a:ext cx="8534400" cy="326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785"/>
        <p:cNvGrpSpPr/>
        <p:nvPr/>
      </p:nvGrpSpPr>
      <p:grpSpPr>
        <a:xfrm>
          <a:off x="0" y="0"/>
          <a:ext cx="0" cy="0"/>
          <a:chOff x="0" y="0"/>
          <a:chExt cx="0" cy="0"/>
        </a:xfrm>
      </p:grpSpPr>
      <p:sp>
        <p:nvSpPr>
          <p:cNvPr id="786" name="Google Shape;786;p106"/>
          <p:cNvSpPr txBox="1">
            <a:spLocks noGrp="1"/>
          </p:cNvSpPr>
          <p:nvPr>
            <p:ph type="sldNum" idx="12"/>
          </p:nvPr>
        </p:nvSpPr>
        <p:spPr>
          <a:xfrm>
            <a:off x="37350"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87" name="Google Shape;787;p106"/>
          <p:cNvSpPr txBox="1">
            <a:spLocks noGrp="1"/>
          </p:cNvSpPr>
          <p:nvPr>
            <p:ph type="title"/>
          </p:nvPr>
        </p:nvSpPr>
        <p:spPr>
          <a:xfrm>
            <a:off x="304800" y="438150"/>
            <a:ext cx="8534400" cy="703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8" name="Google Shape;788;p106"/>
          <p:cNvSpPr txBox="1">
            <a:spLocks noGrp="1"/>
          </p:cNvSpPr>
          <p:nvPr>
            <p:ph type="body" idx="1"/>
          </p:nvPr>
        </p:nvSpPr>
        <p:spPr>
          <a:xfrm>
            <a:off x="304800" y="1370013"/>
            <a:ext cx="8534400" cy="326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A4A3A4"/>
          </p15:clr>
        </p15:guide>
        <p15:guide id="2" orient="horz" pos="276">
          <p15:clr>
            <a:srgbClr val="A4A3A4"/>
          </p15:clr>
        </p15:guide>
        <p15:guide id="3" orient="horz" pos="2960">
          <p15:clr>
            <a:srgbClr val="A4A3A4"/>
          </p15:clr>
        </p15:guide>
        <p15:guide id="4" pos="5568">
          <p15:clr>
            <a:srgbClr val="A4A3A4"/>
          </p15:clr>
        </p15:guide>
        <p15:guide id="5" orient="horz" pos="719">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0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hub.docker.com/" TargetMode="Externa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0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58"/>
        <p:cNvGrpSpPr/>
        <p:nvPr/>
      </p:nvGrpSpPr>
      <p:grpSpPr>
        <a:xfrm>
          <a:off x="0" y="0"/>
          <a:ext cx="0" cy="0"/>
          <a:chOff x="0" y="0"/>
          <a:chExt cx="0" cy="0"/>
        </a:xfrm>
      </p:grpSpPr>
      <p:grpSp>
        <p:nvGrpSpPr>
          <p:cNvPr id="859" name="Google Shape;859;p126"/>
          <p:cNvGrpSpPr/>
          <p:nvPr/>
        </p:nvGrpSpPr>
        <p:grpSpPr>
          <a:xfrm>
            <a:off x="306500" y="2397450"/>
            <a:ext cx="8531109" cy="2423132"/>
            <a:chOff x="306500" y="2414205"/>
            <a:chExt cx="8531109" cy="2423132"/>
          </a:xfrm>
        </p:grpSpPr>
        <p:sp>
          <p:nvSpPr>
            <p:cNvPr id="860" name="Google Shape;860;p126"/>
            <p:cNvSpPr txBox="1"/>
            <p:nvPr/>
          </p:nvSpPr>
          <p:spPr>
            <a:xfrm>
              <a:off x="306500" y="2414205"/>
              <a:ext cx="5546700" cy="1631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600"/>
                <a:buFont typeface="Arial"/>
                <a:buNone/>
              </a:pPr>
              <a:endParaRPr sz="3600" b="1">
                <a:solidFill>
                  <a:schemeClr val="dk2"/>
                </a:solidFill>
              </a:endParaRPr>
            </a:p>
            <a:p>
              <a:pPr marL="0" marR="0" lvl="0" indent="0" algn="l" rtl="0">
                <a:lnSpc>
                  <a:spcPct val="100000"/>
                </a:lnSpc>
                <a:spcBef>
                  <a:spcPts val="0"/>
                </a:spcBef>
                <a:spcAft>
                  <a:spcPts val="0"/>
                </a:spcAft>
                <a:buClr>
                  <a:srgbClr val="000000"/>
                </a:buClr>
                <a:buSzPts val="1600"/>
                <a:buFont typeface="Arial"/>
                <a:buNone/>
              </a:pPr>
              <a:endParaRPr sz="3600" b="1">
                <a:solidFill>
                  <a:schemeClr val="dk2"/>
                </a:solidFill>
              </a:endParaRPr>
            </a:p>
            <a:p>
              <a:pPr marL="0" marR="0" lvl="0" indent="0" algn="l" rtl="0">
                <a:lnSpc>
                  <a:spcPct val="100000"/>
                </a:lnSpc>
                <a:spcBef>
                  <a:spcPts val="0"/>
                </a:spcBef>
                <a:spcAft>
                  <a:spcPts val="0"/>
                </a:spcAft>
                <a:buClr>
                  <a:srgbClr val="000000"/>
                </a:buClr>
                <a:buSzPts val="1600"/>
                <a:buFont typeface="Arial"/>
                <a:buNone/>
              </a:pPr>
              <a:r>
                <a:rPr lang="en" sz="3600" b="1">
                  <a:solidFill>
                    <a:schemeClr val="dk2"/>
                  </a:solidFill>
                </a:rPr>
                <a:t>Application Modernization At Scale</a:t>
              </a:r>
              <a:endParaRPr sz="3600"/>
            </a:p>
          </p:txBody>
        </p:sp>
        <p:sp>
          <p:nvSpPr>
            <p:cNvPr id="861" name="Google Shape;861;p126"/>
            <p:cNvSpPr txBox="1"/>
            <p:nvPr/>
          </p:nvSpPr>
          <p:spPr>
            <a:xfrm>
              <a:off x="306509" y="4283237"/>
              <a:ext cx="85311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600" b="1" dirty="0">
                  <a:solidFill>
                    <a:srgbClr val="2496ED"/>
                  </a:solidFill>
                </a:rPr>
                <a:t>Stefan Schinkel</a:t>
              </a:r>
              <a:br>
                <a:rPr lang="en" sz="1600" dirty="0">
                  <a:solidFill>
                    <a:srgbClr val="2496ED"/>
                  </a:solidFill>
                </a:rPr>
              </a:br>
              <a:r>
                <a:rPr lang="en" sz="1600" dirty="0">
                  <a:solidFill>
                    <a:srgbClr val="2496ED"/>
                  </a:solidFill>
                </a:rPr>
                <a:t>Regional Director DACH @ Docker</a:t>
              </a:r>
              <a:endParaRPr b="0" i="0" u="none" strike="noStrike" cap="none" dirty="0">
                <a:solidFill>
                  <a:schemeClr val="dk2"/>
                </a:solidFill>
                <a:latin typeface="Arial"/>
                <a:ea typeface="Arial"/>
                <a:cs typeface="Arial"/>
                <a:sym typeface="Arial"/>
              </a:endParaRPr>
            </a:p>
          </p:txBody>
        </p:sp>
      </p:grpSp>
      <p:pic>
        <p:nvPicPr>
          <p:cNvPr id="862" name="Google Shape;862;p126"/>
          <p:cNvPicPr preferRelativeResize="0"/>
          <p:nvPr/>
        </p:nvPicPr>
        <p:blipFill rotWithShape="1">
          <a:blip r:embed="rId3">
            <a:alphaModFix/>
          </a:blip>
          <a:srcRect/>
          <a:stretch/>
        </p:blipFill>
        <p:spPr>
          <a:xfrm>
            <a:off x="416236" y="442745"/>
            <a:ext cx="928468" cy="220447"/>
          </a:xfrm>
          <a:prstGeom prst="rect">
            <a:avLst/>
          </a:prstGeom>
          <a:noFill/>
          <a:ln>
            <a:noFill/>
          </a:ln>
        </p:spPr>
      </p:pic>
      <p:grpSp>
        <p:nvGrpSpPr>
          <p:cNvPr id="863" name="Google Shape;863;p126"/>
          <p:cNvGrpSpPr/>
          <p:nvPr/>
        </p:nvGrpSpPr>
        <p:grpSpPr>
          <a:xfrm>
            <a:off x="3536825" y="147050"/>
            <a:ext cx="5793952" cy="3881499"/>
            <a:chOff x="4420500" y="691525"/>
            <a:chExt cx="5793952" cy="3881499"/>
          </a:xfrm>
        </p:grpSpPr>
        <p:pic>
          <p:nvPicPr>
            <p:cNvPr id="864" name="Google Shape;864;p126"/>
            <p:cNvPicPr preferRelativeResize="0"/>
            <p:nvPr/>
          </p:nvPicPr>
          <p:blipFill rotWithShape="1">
            <a:blip r:embed="rId4">
              <a:alphaModFix amt="75000"/>
            </a:blip>
            <a:srcRect l="37304" t="2533" r="3425" b="18309"/>
            <a:stretch/>
          </p:blipFill>
          <p:spPr>
            <a:xfrm>
              <a:off x="4420500" y="691525"/>
              <a:ext cx="5793952" cy="3881499"/>
            </a:xfrm>
            <a:prstGeom prst="rect">
              <a:avLst/>
            </a:prstGeom>
            <a:noFill/>
            <a:ln>
              <a:noFill/>
            </a:ln>
            <a:effectLst>
              <a:outerShdw blurRad="50800" dist="63500" dir="2700000" algn="tl" rotWithShape="0">
                <a:srgbClr val="434E58">
                  <a:alpha val="22350"/>
                </a:srgbClr>
              </a:outerShdw>
            </a:effectLst>
          </p:spPr>
        </p:pic>
        <p:grpSp>
          <p:nvGrpSpPr>
            <p:cNvPr id="865" name="Google Shape;865;p126"/>
            <p:cNvGrpSpPr/>
            <p:nvPr/>
          </p:nvGrpSpPr>
          <p:grpSpPr>
            <a:xfrm>
              <a:off x="4804880" y="850574"/>
              <a:ext cx="3970071" cy="2674425"/>
              <a:chOff x="4576280" y="240974"/>
              <a:chExt cx="3970071" cy="2674425"/>
            </a:xfrm>
          </p:grpSpPr>
          <p:pic>
            <p:nvPicPr>
              <p:cNvPr id="866" name="Google Shape;866;p126"/>
              <p:cNvPicPr preferRelativeResize="0"/>
              <p:nvPr/>
            </p:nvPicPr>
            <p:blipFill rotWithShape="1">
              <a:blip r:embed="rId5">
                <a:alphaModFix/>
              </a:blip>
              <a:srcRect/>
              <a:stretch/>
            </p:blipFill>
            <p:spPr>
              <a:xfrm>
                <a:off x="7490054" y="1341811"/>
                <a:ext cx="367964" cy="349758"/>
              </a:xfrm>
              <a:prstGeom prst="rect">
                <a:avLst/>
              </a:prstGeom>
              <a:noFill/>
              <a:ln>
                <a:noFill/>
              </a:ln>
            </p:spPr>
          </p:pic>
          <p:pic>
            <p:nvPicPr>
              <p:cNvPr id="867" name="Google Shape;867;p126" descr="A close up of a box&#10;&#10;Description automatically generated"/>
              <p:cNvPicPr preferRelativeResize="0"/>
              <p:nvPr/>
            </p:nvPicPr>
            <p:blipFill rotWithShape="1">
              <a:blip r:embed="rId6">
                <a:alphaModFix/>
              </a:blip>
              <a:srcRect/>
              <a:stretch/>
            </p:blipFill>
            <p:spPr>
              <a:xfrm>
                <a:off x="6744393" y="1518211"/>
                <a:ext cx="304846" cy="289764"/>
              </a:xfrm>
              <a:prstGeom prst="rect">
                <a:avLst/>
              </a:prstGeom>
              <a:noFill/>
              <a:ln>
                <a:noFill/>
              </a:ln>
            </p:spPr>
          </p:pic>
          <p:pic>
            <p:nvPicPr>
              <p:cNvPr id="868" name="Google Shape;868;p126" descr="A close up of a box&#10;&#10;Description automatically generated"/>
              <p:cNvPicPr preferRelativeResize="0"/>
              <p:nvPr/>
            </p:nvPicPr>
            <p:blipFill rotWithShape="1">
              <a:blip r:embed="rId7">
                <a:alphaModFix/>
              </a:blip>
              <a:srcRect/>
              <a:stretch/>
            </p:blipFill>
            <p:spPr>
              <a:xfrm>
                <a:off x="5615652" y="240974"/>
                <a:ext cx="304104" cy="289056"/>
              </a:xfrm>
              <a:prstGeom prst="rect">
                <a:avLst/>
              </a:prstGeom>
              <a:noFill/>
              <a:ln>
                <a:noFill/>
              </a:ln>
            </p:spPr>
          </p:pic>
          <p:pic>
            <p:nvPicPr>
              <p:cNvPr id="869" name="Google Shape;869;p126" descr="A close up of a box&#10;&#10;Description automatically generated"/>
              <p:cNvPicPr preferRelativeResize="0"/>
              <p:nvPr/>
            </p:nvPicPr>
            <p:blipFill rotWithShape="1">
              <a:blip r:embed="rId8">
                <a:alphaModFix/>
              </a:blip>
              <a:srcRect/>
              <a:stretch/>
            </p:blipFill>
            <p:spPr>
              <a:xfrm>
                <a:off x="5204710" y="1311454"/>
                <a:ext cx="367965" cy="349758"/>
              </a:xfrm>
              <a:prstGeom prst="rect">
                <a:avLst/>
              </a:prstGeom>
              <a:noFill/>
              <a:ln>
                <a:noFill/>
              </a:ln>
            </p:spPr>
          </p:pic>
          <p:pic>
            <p:nvPicPr>
              <p:cNvPr id="870" name="Google Shape;870;p126" descr="A close up of a box&#10;&#10;Description automatically generated"/>
              <p:cNvPicPr preferRelativeResize="0"/>
              <p:nvPr/>
            </p:nvPicPr>
            <p:blipFill rotWithShape="1">
              <a:blip r:embed="rId7">
                <a:alphaModFix/>
              </a:blip>
              <a:srcRect/>
              <a:stretch/>
            </p:blipFill>
            <p:spPr>
              <a:xfrm>
                <a:off x="8030334" y="2652621"/>
                <a:ext cx="276458" cy="262778"/>
              </a:xfrm>
              <a:prstGeom prst="rect">
                <a:avLst/>
              </a:prstGeom>
              <a:noFill/>
              <a:ln>
                <a:noFill/>
              </a:ln>
            </p:spPr>
          </p:pic>
          <p:pic>
            <p:nvPicPr>
              <p:cNvPr id="871" name="Google Shape;871;p126" descr="A close up of a box&#10;&#10;Description automatically generated"/>
              <p:cNvPicPr preferRelativeResize="0"/>
              <p:nvPr/>
            </p:nvPicPr>
            <p:blipFill rotWithShape="1">
              <a:blip r:embed="rId7">
                <a:alphaModFix/>
              </a:blip>
              <a:srcRect/>
              <a:stretch/>
            </p:blipFill>
            <p:spPr>
              <a:xfrm>
                <a:off x="7984000" y="2228101"/>
                <a:ext cx="276458" cy="262778"/>
              </a:xfrm>
              <a:prstGeom prst="rect">
                <a:avLst/>
              </a:prstGeom>
              <a:noFill/>
              <a:ln>
                <a:noFill/>
              </a:ln>
            </p:spPr>
          </p:pic>
          <p:pic>
            <p:nvPicPr>
              <p:cNvPr id="872" name="Google Shape;872;p126" descr="A close up of a box&#10;&#10;Description automatically generated"/>
              <p:cNvPicPr preferRelativeResize="0"/>
              <p:nvPr/>
            </p:nvPicPr>
            <p:blipFill rotWithShape="1">
              <a:blip r:embed="rId6">
                <a:alphaModFix/>
              </a:blip>
              <a:srcRect/>
              <a:stretch/>
            </p:blipFill>
            <p:spPr>
              <a:xfrm>
                <a:off x="8241505" y="1721343"/>
                <a:ext cx="304846" cy="289764"/>
              </a:xfrm>
              <a:prstGeom prst="rect">
                <a:avLst/>
              </a:prstGeom>
              <a:noFill/>
              <a:ln>
                <a:noFill/>
              </a:ln>
            </p:spPr>
          </p:pic>
          <p:pic>
            <p:nvPicPr>
              <p:cNvPr id="873" name="Google Shape;873;p126" descr="A close up of a box&#10;&#10;Description automatically generated"/>
              <p:cNvPicPr preferRelativeResize="0"/>
              <p:nvPr/>
            </p:nvPicPr>
            <p:blipFill rotWithShape="1">
              <a:blip r:embed="rId6">
                <a:alphaModFix/>
              </a:blip>
              <a:srcRect/>
              <a:stretch/>
            </p:blipFill>
            <p:spPr>
              <a:xfrm>
                <a:off x="5424073" y="618090"/>
                <a:ext cx="304846" cy="289764"/>
              </a:xfrm>
              <a:prstGeom prst="rect">
                <a:avLst/>
              </a:prstGeom>
              <a:noFill/>
              <a:ln>
                <a:noFill/>
              </a:ln>
            </p:spPr>
          </p:pic>
          <p:pic>
            <p:nvPicPr>
              <p:cNvPr id="874" name="Google Shape;874;p126"/>
              <p:cNvPicPr preferRelativeResize="0"/>
              <p:nvPr/>
            </p:nvPicPr>
            <p:blipFill rotWithShape="1">
              <a:blip r:embed="rId5">
                <a:alphaModFix/>
              </a:blip>
              <a:srcRect/>
              <a:stretch/>
            </p:blipFill>
            <p:spPr>
              <a:xfrm>
                <a:off x="4576280" y="1000307"/>
                <a:ext cx="445236" cy="423207"/>
              </a:xfrm>
              <a:prstGeom prst="rect">
                <a:avLst/>
              </a:prstGeom>
              <a:noFill/>
              <a:ln>
                <a:noFill/>
              </a:ln>
            </p:spPr>
          </p:pic>
          <p:pic>
            <p:nvPicPr>
              <p:cNvPr id="875" name="Google Shape;875;p126" descr="A close up of a box&#10;&#10;Description automatically generated"/>
              <p:cNvPicPr preferRelativeResize="0"/>
              <p:nvPr/>
            </p:nvPicPr>
            <p:blipFill rotWithShape="1">
              <a:blip r:embed="rId7">
                <a:alphaModFix/>
              </a:blip>
              <a:srcRect/>
              <a:stretch/>
            </p:blipFill>
            <p:spPr>
              <a:xfrm>
                <a:off x="6535689" y="1827140"/>
                <a:ext cx="276458" cy="262778"/>
              </a:xfrm>
              <a:prstGeom prst="rect">
                <a:avLst/>
              </a:prstGeom>
              <a:noFill/>
              <a:ln>
                <a:noFill/>
              </a:ln>
            </p:spPr>
          </p:pic>
          <p:pic>
            <p:nvPicPr>
              <p:cNvPr id="876" name="Google Shape;876;p126"/>
              <p:cNvPicPr preferRelativeResize="0"/>
              <p:nvPr/>
            </p:nvPicPr>
            <p:blipFill rotWithShape="1">
              <a:blip r:embed="rId5">
                <a:alphaModFix/>
              </a:blip>
              <a:srcRect/>
              <a:stretch/>
            </p:blipFill>
            <p:spPr>
              <a:xfrm>
                <a:off x="6520450" y="693580"/>
                <a:ext cx="538736" cy="512081"/>
              </a:xfrm>
              <a:prstGeom prst="rect">
                <a:avLst/>
              </a:prstGeom>
              <a:noFill/>
              <a:ln>
                <a:noFill/>
              </a:ln>
            </p:spPr>
          </p:pic>
          <p:pic>
            <p:nvPicPr>
              <p:cNvPr id="877" name="Google Shape;877;p126" descr="A close up of a box&#10;&#10;Description automatically generated"/>
              <p:cNvPicPr preferRelativeResize="0"/>
              <p:nvPr/>
            </p:nvPicPr>
            <p:blipFill rotWithShape="1">
              <a:blip r:embed="rId6">
                <a:alphaModFix/>
              </a:blip>
              <a:srcRect/>
              <a:stretch/>
            </p:blipFill>
            <p:spPr>
              <a:xfrm>
                <a:off x="7661454" y="947486"/>
                <a:ext cx="368864" cy="350614"/>
              </a:xfrm>
              <a:prstGeom prst="rect">
                <a:avLst/>
              </a:prstGeom>
              <a:noFill/>
              <a:ln>
                <a:noFill/>
              </a:ln>
            </p:spPr>
          </p:pic>
          <p:pic>
            <p:nvPicPr>
              <p:cNvPr id="878" name="Google Shape;878;p126"/>
              <p:cNvPicPr preferRelativeResize="0"/>
              <p:nvPr/>
            </p:nvPicPr>
            <p:blipFill rotWithShape="1">
              <a:blip r:embed="rId5">
                <a:alphaModFix/>
              </a:blip>
              <a:srcRect/>
              <a:stretch/>
            </p:blipFill>
            <p:spPr>
              <a:xfrm>
                <a:off x="6145365" y="2006040"/>
                <a:ext cx="651871" cy="619618"/>
              </a:xfrm>
              <a:prstGeom prst="rect">
                <a:avLst/>
              </a:prstGeom>
              <a:noFill/>
              <a:ln>
                <a:noFill/>
              </a:ln>
            </p:spPr>
          </p:pic>
          <p:pic>
            <p:nvPicPr>
              <p:cNvPr id="879" name="Google Shape;879;p126" descr="A close up of a box&#10;&#10;Description automatically generated"/>
              <p:cNvPicPr preferRelativeResize="0"/>
              <p:nvPr/>
            </p:nvPicPr>
            <p:blipFill rotWithShape="1">
              <a:blip r:embed="rId8">
                <a:alphaModFix/>
              </a:blip>
              <a:srcRect/>
              <a:stretch/>
            </p:blipFill>
            <p:spPr>
              <a:xfrm>
                <a:off x="5192794" y="337975"/>
                <a:ext cx="251325" cy="238889"/>
              </a:xfrm>
              <a:prstGeom prst="rect">
                <a:avLst/>
              </a:prstGeom>
              <a:noFill/>
              <a:ln>
                <a:noFill/>
              </a:ln>
            </p:spPr>
          </p:pic>
        </p:grpSp>
        <p:grpSp>
          <p:nvGrpSpPr>
            <p:cNvPr id="880" name="Google Shape;880;p126"/>
            <p:cNvGrpSpPr/>
            <p:nvPr/>
          </p:nvGrpSpPr>
          <p:grpSpPr>
            <a:xfrm>
              <a:off x="8549806" y="2079732"/>
              <a:ext cx="206435" cy="214030"/>
              <a:chOff x="7231641" y="2046910"/>
              <a:chExt cx="1043655" cy="1082050"/>
            </a:xfrm>
          </p:grpSpPr>
          <p:sp>
            <p:nvSpPr>
              <p:cNvPr id="881" name="Google Shape;881;p126"/>
              <p:cNvSpPr/>
              <p:nvPr/>
            </p:nvSpPr>
            <p:spPr>
              <a:xfrm>
                <a:off x="7247737" y="2601256"/>
                <a:ext cx="1016718" cy="504515"/>
              </a:xfrm>
              <a:custGeom>
                <a:avLst/>
                <a:gdLst/>
                <a:ahLst/>
                <a:cxnLst/>
                <a:rect l="l" t="t" r="r" b="b"/>
                <a:pathLst>
                  <a:path w="1540482" h="866120" extrusionOk="0">
                    <a:moveTo>
                      <a:pt x="1182711" y="0"/>
                    </a:moveTo>
                    <a:lnTo>
                      <a:pt x="1540482" y="382478"/>
                    </a:lnTo>
                    <a:lnTo>
                      <a:pt x="775054" y="866120"/>
                    </a:lnTo>
                    <a:lnTo>
                      <a:pt x="0" y="413137"/>
                    </a:lnTo>
                    <a:lnTo>
                      <a:pt x="1182711" y="0"/>
                    </a:lnTo>
                    <a:close/>
                  </a:path>
                </a:pathLst>
              </a:custGeom>
              <a:solidFill>
                <a:srgbClr val="171717">
                  <a:alpha val="41570"/>
                </a:srgbClr>
              </a:solidFill>
              <a:ln>
                <a:noFill/>
              </a:ln>
              <a:effectLst>
                <a:outerShdw blurRad="88900" dist="101600" dir="5400000" algn="t" rotWithShape="0">
                  <a:srgbClr val="000000">
                    <a:alpha val="4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882" name="Google Shape;882;p126" descr="A close up of a card&#10;&#10;Description automatically generated"/>
              <p:cNvPicPr preferRelativeResize="0"/>
              <p:nvPr/>
            </p:nvPicPr>
            <p:blipFill rotWithShape="1">
              <a:blip r:embed="rId9">
                <a:alphaModFix/>
              </a:blip>
              <a:srcRect/>
              <a:stretch/>
            </p:blipFill>
            <p:spPr>
              <a:xfrm>
                <a:off x="7231641" y="2046910"/>
                <a:ext cx="1043655" cy="1082050"/>
              </a:xfrm>
              <a:prstGeom prst="rect">
                <a:avLst/>
              </a:prstGeom>
              <a:noFill/>
              <a:ln>
                <a:noFill/>
              </a:ln>
              <a:effectLst>
                <a:outerShdw blurRad="152400" dist="228600" dir="5400000" sx="1000" sy="1000" rotWithShape="0">
                  <a:srgbClr val="000000">
                    <a:alpha val="14510"/>
                  </a:srgbClr>
                </a:outerShdw>
              </a:effectLst>
            </p:spPr>
          </p:pic>
        </p:grpSp>
        <p:grpSp>
          <p:nvGrpSpPr>
            <p:cNvPr id="883" name="Google Shape;883;p126"/>
            <p:cNvGrpSpPr/>
            <p:nvPr/>
          </p:nvGrpSpPr>
          <p:grpSpPr>
            <a:xfrm>
              <a:off x="7229175" y="2426477"/>
              <a:ext cx="206435" cy="214030"/>
              <a:chOff x="7231641" y="2046910"/>
              <a:chExt cx="1043655" cy="1082050"/>
            </a:xfrm>
          </p:grpSpPr>
          <p:sp>
            <p:nvSpPr>
              <p:cNvPr id="884" name="Google Shape;884;p126"/>
              <p:cNvSpPr/>
              <p:nvPr/>
            </p:nvSpPr>
            <p:spPr>
              <a:xfrm>
                <a:off x="7247737" y="2601256"/>
                <a:ext cx="1016718" cy="504515"/>
              </a:xfrm>
              <a:custGeom>
                <a:avLst/>
                <a:gdLst/>
                <a:ahLst/>
                <a:cxnLst/>
                <a:rect l="l" t="t" r="r" b="b"/>
                <a:pathLst>
                  <a:path w="1540482" h="866120" extrusionOk="0">
                    <a:moveTo>
                      <a:pt x="1182711" y="0"/>
                    </a:moveTo>
                    <a:lnTo>
                      <a:pt x="1540482" y="382478"/>
                    </a:lnTo>
                    <a:lnTo>
                      <a:pt x="775054" y="866120"/>
                    </a:lnTo>
                    <a:lnTo>
                      <a:pt x="0" y="413137"/>
                    </a:lnTo>
                    <a:lnTo>
                      <a:pt x="1182711" y="0"/>
                    </a:lnTo>
                    <a:close/>
                  </a:path>
                </a:pathLst>
              </a:custGeom>
              <a:solidFill>
                <a:srgbClr val="171717">
                  <a:alpha val="41570"/>
                </a:srgbClr>
              </a:solidFill>
              <a:ln>
                <a:noFill/>
              </a:ln>
              <a:effectLst>
                <a:outerShdw blurRad="88900" dist="101600" dir="5400000" algn="t" rotWithShape="0">
                  <a:srgbClr val="000000">
                    <a:alpha val="4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885" name="Google Shape;885;p126" descr="A close up of a card&#10;&#10;Description automatically generated"/>
              <p:cNvPicPr preferRelativeResize="0"/>
              <p:nvPr/>
            </p:nvPicPr>
            <p:blipFill rotWithShape="1">
              <a:blip r:embed="rId9">
                <a:alphaModFix/>
              </a:blip>
              <a:srcRect/>
              <a:stretch/>
            </p:blipFill>
            <p:spPr>
              <a:xfrm>
                <a:off x="7231641" y="2046910"/>
                <a:ext cx="1043655" cy="1082050"/>
              </a:xfrm>
              <a:prstGeom prst="rect">
                <a:avLst/>
              </a:prstGeom>
              <a:noFill/>
              <a:ln>
                <a:noFill/>
              </a:ln>
              <a:effectLst>
                <a:outerShdw blurRad="152400" dist="228600" dir="5400000" sx="1000" sy="1000" rotWithShape="0">
                  <a:srgbClr val="000000">
                    <a:alpha val="14510"/>
                  </a:srgbClr>
                </a:outerShdw>
              </a:effectLst>
            </p:spPr>
          </p:pic>
        </p:grpSp>
        <p:grpSp>
          <p:nvGrpSpPr>
            <p:cNvPr id="886" name="Google Shape;886;p126"/>
            <p:cNvGrpSpPr/>
            <p:nvPr/>
          </p:nvGrpSpPr>
          <p:grpSpPr>
            <a:xfrm>
              <a:off x="4723891" y="2047990"/>
              <a:ext cx="206435" cy="214030"/>
              <a:chOff x="7231641" y="2046910"/>
              <a:chExt cx="1043655" cy="1082050"/>
            </a:xfrm>
          </p:grpSpPr>
          <p:sp>
            <p:nvSpPr>
              <p:cNvPr id="887" name="Google Shape;887;p126"/>
              <p:cNvSpPr/>
              <p:nvPr/>
            </p:nvSpPr>
            <p:spPr>
              <a:xfrm>
                <a:off x="7247737" y="2601256"/>
                <a:ext cx="1016718" cy="504515"/>
              </a:xfrm>
              <a:custGeom>
                <a:avLst/>
                <a:gdLst/>
                <a:ahLst/>
                <a:cxnLst/>
                <a:rect l="l" t="t" r="r" b="b"/>
                <a:pathLst>
                  <a:path w="1540482" h="866120" extrusionOk="0">
                    <a:moveTo>
                      <a:pt x="1182711" y="0"/>
                    </a:moveTo>
                    <a:lnTo>
                      <a:pt x="1540482" y="382478"/>
                    </a:lnTo>
                    <a:lnTo>
                      <a:pt x="775054" y="866120"/>
                    </a:lnTo>
                    <a:lnTo>
                      <a:pt x="0" y="413137"/>
                    </a:lnTo>
                    <a:lnTo>
                      <a:pt x="1182711" y="0"/>
                    </a:lnTo>
                    <a:close/>
                  </a:path>
                </a:pathLst>
              </a:custGeom>
              <a:solidFill>
                <a:srgbClr val="171717">
                  <a:alpha val="41570"/>
                </a:srgbClr>
              </a:solidFill>
              <a:ln>
                <a:noFill/>
              </a:ln>
              <a:effectLst>
                <a:outerShdw blurRad="88900" dist="101600" dir="5400000" algn="t" rotWithShape="0">
                  <a:srgbClr val="000000">
                    <a:alpha val="4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888" name="Google Shape;888;p126" descr="A close up of a card&#10;&#10;Description automatically generated"/>
              <p:cNvPicPr preferRelativeResize="0"/>
              <p:nvPr/>
            </p:nvPicPr>
            <p:blipFill rotWithShape="1">
              <a:blip r:embed="rId9">
                <a:alphaModFix/>
              </a:blip>
              <a:srcRect/>
              <a:stretch/>
            </p:blipFill>
            <p:spPr>
              <a:xfrm>
                <a:off x="7231641" y="2046910"/>
                <a:ext cx="1043655" cy="1082050"/>
              </a:xfrm>
              <a:prstGeom prst="rect">
                <a:avLst/>
              </a:prstGeom>
              <a:noFill/>
              <a:ln>
                <a:noFill/>
              </a:ln>
              <a:effectLst>
                <a:outerShdw blurRad="152400" dist="228600" dir="5400000" sx="1000" sy="1000" rotWithShape="0">
                  <a:srgbClr val="000000">
                    <a:alpha val="14510"/>
                  </a:srgbClr>
                </a:outerShdw>
              </a:effectLst>
            </p:spPr>
          </p:pic>
        </p:grpSp>
        <p:grpSp>
          <p:nvGrpSpPr>
            <p:cNvPr id="889" name="Google Shape;889;p126"/>
            <p:cNvGrpSpPr/>
            <p:nvPr/>
          </p:nvGrpSpPr>
          <p:grpSpPr>
            <a:xfrm>
              <a:off x="5232127" y="1395601"/>
              <a:ext cx="3345652" cy="2015216"/>
              <a:chOff x="4387645" y="901810"/>
              <a:chExt cx="3782962" cy="2278625"/>
            </a:xfrm>
          </p:grpSpPr>
          <p:sp>
            <p:nvSpPr>
              <p:cNvPr id="890" name="Google Shape;890;p126"/>
              <p:cNvSpPr/>
              <p:nvPr/>
            </p:nvSpPr>
            <p:spPr>
              <a:xfrm>
                <a:off x="6521528" y="1104811"/>
                <a:ext cx="1007525" cy="755644"/>
              </a:xfrm>
              <a:custGeom>
                <a:avLst/>
                <a:gdLst/>
                <a:ahLst/>
                <a:cxnLst/>
                <a:rect l="l" t="t" r="r" b="b"/>
                <a:pathLst>
                  <a:path w="1007525" h="755644" extrusionOk="0">
                    <a:moveTo>
                      <a:pt x="4634" y="755644"/>
                    </a:moveTo>
                    <a:cubicBezTo>
                      <a:pt x="-5198" y="497547"/>
                      <a:pt x="-15030" y="239450"/>
                      <a:pt x="152118" y="114089"/>
                    </a:cubicBezTo>
                    <a:cubicBezTo>
                      <a:pt x="319266" y="-11272"/>
                      <a:pt x="663395" y="-3898"/>
                      <a:pt x="1007525" y="3476"/>
                    </a:cubicBezTo>
                  </a:path>
                </a:pathLst>
              </a:custGeom>
              <a:noFill/>
              <a:ln w="12700" cap="rnd" cmpd="sng">
                <a:solidFill>
                  <a:schemeClr val="dk2"/>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30000">
                  <a:solidFill>
                    <a:srgbClr val="FFFFFF"/>
                  </a:solidFill>
                  <a:latin typeface="Arial"/>
                  <a:ea typeface="Arial"/>
                  <a:cs typeface="Arial"/>
                  <a:sym typeface="Arial"/>
                </a:endParaRPr>
              </a:p>
            </p:txBody>
          </p:sp>
          <p:sp>
            <p:nvSpPr>
              <p:cNvPr id="891" name="Google Shape;891;p126"/>
              <p:cNvSpPr/>
              <p:nvPr/>
            </p:nvSpPr>
            <p:spPr>
              <a:xfrm>
                <a:off x="6518788" y="1576439"/>
                <a:ext cx="1651819" cy="446248"/>
              </a:xfrm>
              <a:custGeom>
                <a:avLst/>
                <a:gdLst/>
                <a:ahLst/>
                <a:cxnLst/>
                <a:rect l="l" t="t" r="r" b="b"/>
                <a:pathLst>
                  <a:path w="1651819" h="446248" extrusionOk="0">
                    <a:moveTo>
                      <a:pt x="0" y="269267"/>
                    </a:moveTo>
                    <a:cubicBezTo>
                      <a:pt x="201561" y="121783"/>
                      <a:pt x="403123" y="-25701"/>
                      <a:pt x="678426" y="3796"/>
                    </a:cubicBezTo>
                    <a:cubicBezTo>
                      <a:pt x="953729" y="33293"/>
                      <a:pt x="1302774" y="239770"/>
                      <a:pt x="1651819" y="446248"/>
                    </a:cubicBezTo>
                  </a:path>
                </a:pathLst>
              </a:custGeom>
              <a:noFill/>
              <a:ln w="12700" cap="rnd" cmpd="sng">
                <a:solidFill>
                  <a:schemeClr val="dk2"/>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30000">
                  <a:solidFill>
                    <a:srgbClr val="FFFFFF"/>
                  </a:solidFill>
                  <a:latin typeface="Arial"/>
                  <a:ea typeface="Arial"/>
                  <a:cs typeface="Arial"/>
                  <a:sym typeface="Arial"/>
                </a:endParaRPr>
              </a:p>
            </p:txBody>
          </p:sp>
          <p:sp>
            <p:nvSpPr>
              <p:cNvPr id="892" name="Google Shape;892;p126"/>
              <p:cNvSpPr/>
              <p:nvPr/>
            </p:nvSpPr>
            <p:spPr>
              <a:xfrm>
                <a:off x="6120006" y="1523460"/>
                <a:ext cx="406318" cy="1656975"/>
              </a:xfrm>
              <a:custGeom>
                <a:avLst/>
                <a:gdLst/>
                <a:ahLst/>
                <a:cxnLst/>
                <a:rect l="l" t="t" r="r" b="b"/>
                <a:pathLst>
                  <a:path w="280219" h="1656975" extrusionOk="0">
                    <a:moveTo>
                      <a:pt x="280219" y="344369"/>
                    </a:moveTo>
                    <a:cubicBezTo>
                      <a:pt x="200332" y="105937"/>
                      <a:pt x="120445" y="-132495"/>
                      <a:pt x="73742" y="86272"/>
                    </a:cubicBezTo>
                    <a:cubicBezTo>
                      <a:pt x="27039" y="305039"/>
                      <a:pt x="13519" y="981007"/>
                      <a:pt x="0" y="1656975"/>
                    </a:cubicBezTo>
                  </a:path>
                </a:pathLst>
              </a:custGeom>
              <a:noFill/>
              <a:ln w="12700" cap="rnd" cmpd="sng">
                <a:solidFill>
                  <a:schemeClr val="dk2"/>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30000">
                  <a:solidFill>
                    <a:srgbClr val="FFFFFF"/>
                  </a:solidFill>
                  <a:latin typeface="Arial"/>
                  <a:ea typeface="Arial"/>
                  <a:cs typeface="Arial"/>
                  <a:sym typeface="Arial"/>
                </a:endParaRPr>
              </a:p>
            </p:txBody>
          </p:sp>
          <p:sp>
            <p:nvSpPr>
              <p:cNvPr id="893" name="Google Shape;893;p126"/>
              <p:cNvSpPr/>
              <p:nvPr/>
            </p:nvSpPr>
            <p:spPr>
              <a:xfrm>
                <a:off x="4387645" y="1568189"/>
                <a:ext cx="2145890" cy="469246"/>
              </a:xfrm>
              <a:custGeom>
                <a:avLst/>
                <a:gdLst/>
                <a:ahLst/>
                <a:cxnLst/>
                <a:rect l="l" t="t" r="r" b="b"/>
                <a:pathLst>
                  <a:path w="2145890" h="469246" extrusionOk="0">
                    <a:moveTo>
                      <a:pt x="2145890" y="270143"/>
                    </a:moveTo>
                    <a:cubicBezTo>
                      <a:pt x="2037120" y="120815"/>
                      <a:pt x="1928351" y="-28512"/>
                      <a:pt x="1570703" y="4672"/>
                    </a:cubicBezTo>
                    <a:cubicBezTo>
                      <a:pt x="1213055" y="37856"/>
                      <a:pt x="606527" y="253551"/>
                      <a:pt x="0" y="469246"/>
                    </a:cubicBezTo>
                  </a:path>
                </a:pathLst>
              </a:custGeom>
              <a:noFill/>
              <a:ln w="12700" cap="rnd" cmpd="sng">
                <a:solidFill>
                  <a:schemeClr val="dk2"/>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30000">
                  <a:solidFill>
                    <a:srgbClr val="FFFFFF"/>
                  </a:solidFill>
                  <a:latin typeface="Arial"/>
                  <a:ea typeface="Arial"/>
                  <a:cs typeface="Arial"/>
                  <a:sym typeface="Arial"/>
                </a:endParaRPr>
              </a:p>
            </p:txBody>
          </p:sp>
          <p:sp>
            <p:nvSpPr>
              <p:cNvPr id="894" name="Google Shape;894;p126"/>
              <p:cNvSpPr/>
              <p:nvPr/>
            </p:nvSpPr>
            <p:spPr>
              <a:xfrm>
                <a:off x="5294671" y="901810"/>
                <a:ext cx="1212849" cy="929148"/>
              </a:xfrm>
              <a:custGeom>
                <a:avLst/>
                <a:gdLst/>
                <a:ahLst/>
                <a:cxnLst/>
                <a:rect l="l" t="t" r="r" b="b"/>
                <a:pathLst>
                  <a:path w="1212849" h="929148" extrusionOk="0">
                    <a:moveTo>
                      <a:pt x="1209368" y="929148"/>
                    </a:moveTo>
                    <a:cubicBezTo>
                      <a:pt x="1217971" y="700548"/>
                      <a:pt x="1226574" y="471948"/>
                      <a:pt x="1025013" y="317090"/>
                    </a:cubicBezTo>
                    <a:cubicBezTo>
                      <a:pt x="823452" y="162232"/>
                      <a:pt x="411726" y="81116"/>
                      <a:pt x="0" y="0"/>
                    </a:cubicBezTo>
                  </a:path>
                </a:pathLst>
              </a:custGeom>
              <a:noFill/>
              <a:ln w="12700" cap="rnd" cmpd="sng">
                <a:solidFill>
                  <a:schemeClr val="dk2"/>
                </a:solidFill>
                <a:prstDash val="dot"/>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30000">
                  <a:solidFill>
                    <a:srgbClr val="FFFFFF"/>
                  </a:solidFill>
                  <a:latin typeface="Arial"/>
                  <a:ea typeface="Arial"/>
                  <a:cs typeface="Arial"/>
                  <a:sym typeface="Arial"/>
                </a:endParaRPr>
              </a:p>
            </p:txBody>
          </p:sp>
        </p:grpSp>
        <p:grpSp>
          <p:nvGrpSpPr>
            <p:cNvPr id="895" name="Google Shape;895;p126"/>
            <p:cNvGrpSpPr/>
            <p:nvPr/>
          </p:nvGrpSpPr>
          <p:grpSpPr>
            <a:xfrm>
              <a:off x="5236738" y="1163219"/>
              <a:ext cx="2984660" cy="3324279"/>
              <a:chOff x="4823659" y="725214"/>
              <a:chExt cx="3374786" cy="3758796"/>
            </a:xfrm>
          </p:grpSpPr>
          <p:pic>
            <p:nvPicPr>
              <p:cNvPr id="896" name="Google Shape;896;p126"/>
              <p:cNvPicPr preferRelativeResize="0"/>
              <p:nvPr/>
            </p:nvPicPr>
            <p:blipFill rotWithShape="1">
              <a:blip r:embed="rId10">
                <a:alphaModFix/>
              </a:blip>
              <a:srcRect/>
              <a:stretch/>
            </p:blipFill>
            <p:spPr>
              <a:xfrm>
                <a:off x="5072819" y="725214"/>
                <a:ext cx="415688" cy="423580"/>
              </a:xfrm>
              <a:prstGeom prst="rect">
                <a:avLst/>
              </a:prstGeom>
              <a:noFill/>
              <a:ln>
                <a:noFill/>
              </a:ln>
            </p:spPr>
          </p:pic>
          <p:pic>
            <p:nvPicPr>
              <p:cNvPr id="897" name="Google Shape;897;p126"/>
              <p:cNvPicPr preferRelativeResize="0"/>
              <p:nvPr/>
            </p:nvPicPr>
            <p:blipFill rotWithShape="1">
              <a:blip r:embed="rId10">
                <a:alphaModFix/>
              </a:blip>
              <a:srcRect/>
              <a:stretch/>
            </p:blipFill>
            <p:spPr>
              <a:xfrm>
                <a:off x="4823659" y="1961088"/>
                <a:ext cx="251180" cy="255949"/>
              </a:xfrm>
              <a:prstGeom prst="rect">
                <a:avLst/>
              </a:prstGeom>
              <a:noFill/>
              <a:ln>
                <a:noFill/>
              </a:ln>
            </p:spPr>
          </p:pic>
          <p:pic>
            <p:nvPicPr>
              <p:cNvPr id="898" name="Google Shape;898;p126"/>
              <p:cNvPicPr preferRelativeResize="0"/>
              <p:nvPr/>
            </p:nvPicPr>
            <p:blipFill rotWithShape="1">
              <a:blip r:embed="rId10">
                <a:alphaModFix/>
              </a:blip>
              <a:srcRect/>
              <a:stretch/>
            </p:blipFill>
            <p:spPr>
              <a:xfrm>
                <a:off x="5363412" y="1416953"/>
                <a:ext cx="251180" cy="255949"/>
              </a:xfrm>
              <a:prstGeom prst="rect">
                <a:avLst/>
              </a:prstGeom>
              <a:noFill/>
              <a:ln>
                <a:noFill/>
              </a:ln>
            </p:spPr>
          </p:pic>
          <p:pic>
            <p:nvPicPr>
              <p:cNvPr id="899" name="Google Shape;899;p126"/>
              <p:cNvPicPr preferRelativeResize="0"/>
              <p:nvPr/>
            </p:nvPicPr>
            <p:blipFill rotWithShape="1">
              <a:blip r:embed="rId10">
                <a:alphaModFix/>
              </a:blip>
              <a:srcRect/>
              <a:stretch/>
            </p:blipFill>
            <p:spPr>
              <a:xfrm>
                <a:off x="5940163" y="926006"/>
                <a:ext cx="251180" cy="255949"/>
              </a:xfrm>
              <a:prstGeom prst="rect">
                <a:avLst/>
              </a:prstGeom>
              <a:noFill/>
              <a:ln>
                <a:noFill/>
              </a:ln>
            </p:spPr>
          </p:pic>
          <p:pic>
            <p:nvPicPr>
              <p:cNvPr id="900" name="Google Shape;900;p126"/>
              <p:cNvPicPr preferRelativeResize="0"/>
              <p:nvPr/>
            </p:nvPicPr>
            <p:blipFill rotWithShape="1">
              <a:blip r:embed="rId10">
                <a:alphaModFix/>
              </a:blip>
              <a:srcRect/>
              <a:stretch/>
            </p:blipFill>
            <p:spPr>
              <a:xfrm>
                <a:off x="7119012" y="2121333"/>
                <a:ext cx="251180" cy="255949"/>
              </a:xfrm>
              <a:prstGeom prst="rect">
                <a:avLst/>
              </a:prstGeom>
              <a:noFill/>
              <a:ln>
                <a:noFill/>
              </a:ln>
            </p:spPr>
          </p:pic>
          <p:pic>
            <p:nvPicPr>
              <p:cNvPr id="901" name="Google Shape;901;p126"/>
              <p:cNvPicPr preferRelativeResize="0"/>
              <p:nvPr/>
            </p:nvPicPr>
            <p:blipFill rotWithShape="1">
              <a:blip r:embed="rId10">
                <a:alphaModFix/>
              </a:blip>
              <a:srcRect/>
              <a:stretch/>
            </p:blipFill>
            <p:spPr>
              <a:xfrm>
                <a:off x="5881158" y="2543901"/>
                <a:ext cx="251180" cy="255949"/>
              </a:xfrm>
              <a:prstGeom prst="rect">
                <a:avLst/>
              </a:prstGeom>
              <a:noFill/>
              <a:ln>
                <a:noFill/>
              </a:ln>
            </p:spPr>
          </p:pic>
          <p:pic>
            <p:nvPicPr>
              <p:cNvPr id="902" name="Google Shape;902;p126"/>
              <p:cNvPicPr preferRelativeResize="0"/>
              <p:nvPr/>
            </p:nvPicPr>
            <p:blipFill rotWithShape="1">
              <a:blip r:embed="rId10">
                <a:alphaModFix/>
              </a:blip>
              <a:srcRect/>
              <a:stretch/>
            </p:blipFill>
            <p:spPr>
              <a:xfrm>
                <a:off x="7779129" y="2556776"/>
                <a:ext cx="251180" cy="255949"/>
              </a:xfrm>
              <a:prstGeom prst="rect">
                <a:avLst/>
              </a:prstGeom>
              <a:noFill/>
              <a:ln>
                <a:noFill/>
              </a:ln>
            </p:spPr>
          </p:pic>
          <p:pic>
            <p:nvPicPr>
              <p:cNvPr id="903" name="Google Shape;903;p126"/>
              <p:cNvPicPr preferRelativeResize="0"/>
              <p:nvPr/>
            </p:nvPicPr>
            <p:blipFill rotWithShape="1">
              <a:blip r:embed="rId10">
                <a:alphaModFix/>
              </a:blip>
              <a:srcRect/>
              <a:stretch/>
            </p:blipFill>
            <p:spPr>
              <a:xfrm>
                <a:off x="7493354" y="2884589"/>
                <a:ext cx="251180" cy="255949"/>
              </a:xfrm>
              <a:prstGeom prst="rect">
                <a:avLst/>
              </a:prstGeom>
              <a:noFill/>
              <a:ln>
                <a:noFill/>
              </a:ln>
            </p:spPr>
          </p:pic>
          <p:pic>
            <p:nvPicPr>
              <p:cNvPr id="904" name="Google Shape;904;p126"/>
              <p:cNvPicPr preferRelativeResize="0"/>
              <p:nvPr/>
            </p:nvPicPr>
            <p:blipFill rotWithShape="1">
              <a:blip r:embed="rId10">
                <a:alphaModFix/>
              </a:blip>
              <a:srcRect/>
              <a:stretch/>
            </p:blipFill>
            <p:spPr>
              <a:xfrm>
                <a:off x="7947265" y="3070897"/>
                <a:ext cx="251180" cy="255949"/>
              </a:xfrm>
              <a:prstGeom prst="rect">
                <a:avLst/>
              </a:prstGeom>
              <a:noFill/>
              <a:ln>
                <a:noFill/>
              </a:ln>
            </p:spPr>
          </p:pic>
          <p:pic>
            <p:nvPicPr>
              <p:cNvPr id="905" name="Google Shape;905;p126"/>
              <p:cNvPicPr preferRelativeResize="0"/>
              <p:nvPr/>
            </p:nvPicPr>
            <p:blipFill rotWithShape="1">
              <a:blip r:embed="rId10">
                <a:alphaModFix/>
              </a:blip>
              <a:srcRect/>
              <a:stretch/>
            </p:blipFill>
            <p:spPr>
              <a:xfrm>
                <a:off x="7542027" y="3575318"/>
                <a:ext cx="251180" cy="255949"/>
              </a:xfrm>
              <a:prstGeom prst="rect">
                <a:avLst/>
              </a:prstGeom>
              <a:noFill/>
              <a:ln>
                <a:noFill/>
              </a:ln>
            </p:spPr>
          </p:pic>
          <p:pic>
            <p:nvPicPr>
              <p:cNvPr id="906" name="Google Shape;906;p126"/>
              <p:cNvPicPr preferRelativeResize="0"/>
              <p:nvPr/>
            </p:nvPicPr>
            <p:blipFill rotWithShape="1">
              <a:blip r:embed="rId10">
                <a:alphaModFix/>
              </a:blip>
              <a:srcRect/>
              <a:stretch/>
            </p:blipFill>
            <p:spPr>
              <a:xfrm>
                <a:off x="7625525" y="4228061"/>
                <a:ext cx="251180" cy="255949"/>
              </a:xfrm>
              <a:prstGeom prst="rect">
                <a:avLst/>
              </a:prstGeom>
              <a:noFill/>
              <a:ln>
                <a:noFill/>
              </a:ln>
            </p:spPr>
          </p:pic>
          <p:pic>
            <p:nvPicPr>
              <p:cNvPr id="907" name="Google Shape;907;p126"/>
              <p:cNvPicPr preferRelativeResize="0"/>
              <p:nvPr/>
            </p:nvPicPr>
            <p:blipFill rotWithShape="1">
              <a:blip r:embed="rId10">
                <a:alphaModFix/>
              </a:blip>
              <a:srcRect/>
              <a:stretch/>
            </p:blipFill>
            <p:spPr>
              <a:xfrm>
                <a:off x="7270175" y="994644"/>
                <a:ext cx="415688" cy="423580"/>
              </a:xfrm>
              <a:prstGeom prst="rect">
                <a:avLst/>
              </a:prstGeom>
              <a:noFill/>
              <a:ln>
                <a:noFill/>
              </a:ln>
            </p:spPr>
          </p:pic>
        </p:grpSp>
        <p:pic>
          <p:nvPicPr>
            <p:cNvPr id="908" name="Google Shape;908;p126"/>
            <p:cNvPicPr preferRelativeResize="0"/>
            <p:nvPr/>
          </p:nvPicPr>
          <p:blipFill rotWithShape="1">
            <a:blip r:embed="rId11">
              <a:alphaModFix/>
            </a:blip>
            <a:srcRect/>
            <a:stretch/>
          </p:blipFill>
          <p:spPr>
            <a:xfrm>
              <a:off x="4984712" y="2262024"/>
              <a:ext cx="360032" cy="377201"/>
            </a:xfrm>
            <a:prstGeom prst="rect">
              <a:avLst/>
            </a:prstGeom>
            <a:noFill/>
            <a:ln>
              <a:noFill/>
            </a:ln>
            <a:effectLst>
              <a:outerShdw blurRad="152400" sx="90000" sy="-19000" rotWithShape="0">
                <a:srgbClr val="000000">
                  <a:alpha val="14900"/>
                </a:srgbClr>
              </a:outerShdw>
            </a:effectLst>
          </p:spPr>
        </p:pic>
        <p:pic>
          <p:nvPicPr>
            <p:cNvPr id="909" name="Google Shape;909;p126"/>
            <p:cNvPicPr preferRelativeResize="0"/>
            <p:nvPr/>
          </p:nvPicPr>
          <p:blipFill rotWithShape="1">
            <a:blip r:embed="rId11">
              <a:alphaModFix/>
            </a:blip>
            <a:srcRect/>
            <a:stretch/>
          </p:blipFill>
          <p:spPr>
            <a:xfrm>
              <a:off x="5124549" y="1417849"/>
              <a:ext cx="360032" cy="377201"/>
            </a:xfrm>
            <a:prstGeom prst="rect">
              <a:avLst/>
            </a:prstGeom>
            <a:noFill/>
            <a:ln>
              <a:noFill/>
            </a:ln>
            <a:effectLst>
              <a:outerShdw blurRad="152400" sx="90000" sy="-19000" rotWithShape="0">
                <a:srgbClr val="000000">
                  <a:alpha val="14900"/>
                </a:srgbClr>
              </a:outerShdw>
            </a:effectLst>
          </p:spPr>
        </p:pic>
        <p:pic>
          <p:nvPicPr>
            <p:cNvPr id="910" name="Google Shape;910;p126"/>
            <p:cNvPicPr preferRelativeResize="0"/>
            <p:nvPr/>
          </p:nvPicPr>
          <p:blipFill rotWithShape="1">
            <a:blip r:embed="rId11">
              <a:alphaModFix/>
            </a:blip>
            <a:srcRect/>
            <a:stretch/>
          </p:blipFill>
          <p:spPr>
            <a:xfrm>
              <a:off x="7621774" y="2344886"/>
              <a:ext cx="360032" cy="377201"/>
            </a:xfrm>
            <a:prstGeom prst="rect">
              <a:avLst/>
            </a:prstGeom>
            <a:noFill/>
            <a:ln>
              <a:noFill/>
            </a:ln>
            <a:effectLst>
              <a:outerShdw blurRad="152400" sx="90000" sy="-19000" rotWithShape="0">
                <a:srgbClr val="000000">
                  <a:alpha val="149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219"/>
        <p:cNvGrpSpPr/>
        <p:nvPr/>
      </p:nvGrpSpPr>
      <p:grpSpPr>
        <a:xfrm>
          <a:off x="0" y="0"/>
          <a:ext cx="0" cy="0"/>
          <a:chOff x="0" y="0"/>
          <a:chExt cx="0" cy="0"/>
        </a:xfrm>
      </p:grpSpPr>
      <p:sp>
        <p:nvSpPr>
          <p:cNvPr id="1220" name="Google Shape;1220;p135"/>
          <p:cNvSpPr txBox="1"/>
          <p:nvPr/>
        </p:nvSpPr>
        <p:spPr>
          <a:xfrm>
            <a:off x="311700" y="2164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rgbClr val="022144"/>
                </a:solidFill>
              </a:rPr>
              <a:t>A Framework for Modernizing Apps</a:t>
            </a:r>
            <a:endParaRPr sz="2700" b="1">
              <a:solidFill>
                <a:srgbClr val="022144"/>
              </a:solidFill>
            </a:endParaRPr>
          </a:p>
        </p:txBody>
      </p:sp>
      <p:sp>
        <p:nvSpPr>
          <p:cNvPr id="1221" name="Google Shape;1221;p135"/>
          <p:cNvSpPr txBox="1"/>
          <p:nvPr/>
        </p:nvSpPr>
        <p:spPr>
          <a:xfrm>
            <a:off x="311699" y="789125"/>
            <a:ext cx="8520600" cy="3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2496ED"/>
                </a:solidFill>
              </a:rPr>
              <a:t>AN END-TO-END CONTAINER PLATFORM FOR BUILDING, SHARING AND RUNNING MODERN APPLICATIONS</a:t>
            </a:r>
            <a:endParaRPr sz="1600">
              <a:solidFill>
                <a:srgbClr val="2496ED"/>
              </a:solidFill>
            </a:endParaRPr>
          </a:p>
        </p:txBody>
      </p:sp>
      <p:grpSp>
        <p:nvGrpSpPr>
          <p:cNvPr id="1222" name="Google Shape;1222;p135"/>
          <p:cNvGrpSpPr/>
          <p:nvPr/>
        </p:nvGrpSpPr>
        <p:grpSpPr>
          <a:xfrm>
            <a:off x="2230862" y="2066706"/>
            <a:ext cx="4682286" cy="1232712"/>
            <a:chOff x="0" y="0"/>
            <a:chExt cx="4682286" cy="1232712"/>
          </a:xfrm>
        </p:grpSpPr>
        <p:sp>
          <p:nvSpPr>
            <p:cNvPr id="1223" name="Google Shape;1223;p135"/>
            <p:cNvSpPr/>
            <p:nvPr/>
          </p:nvSpPr>
          <p:spPr>
            <a:xfrm>
              <a:off x="0" y="0"/>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3647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224" name="Google Shape;1224;p135"/>
            <p:cNvSpPr/>
            <p:nvPr/>
          </p:nvSpPr>
          <p:spPr>
            <a:xfrm rot="-2200344">
              <a:off x="2023381" y="521752"/>
              <a:ext cx="244395" cy="364913"/>
            </a:xfrm>
            <a:custGeom>
              <a:avLst/>
              <a:gdLst/>
              <a:ahLst/>
              <a:cxnLst/>
              <a:rect l="l" t="t" r="r" b="b"/>
              <a:pathLst>
                <a:path w="21600" h="21600" extrusionOk="0">
                  <a:moveTo>
                    <a:pt x="0" y="0"/>
                  </a:moveTo>
                  <a:lnTo>
                    <a:pt x="6361" y="1284"/>
                  </a:lnTo>
                  <a:lnTo>
                    <a:pt x="21600" y="21600"/>
                  </a:lnTo>
                  <a:lnTo>
                    <a:pt x="17038" y="21037"/>
                  </a:lnTo>
                  <a:lnTo>
                    <a:pt x="0" y="0"/>
                  </a:lnTo>
                  <a:close/>
                </a:path>
              </a:pathLst>
            </a:custGeom>
            <a:solidFill>
              <a:srgbClr val="191519">
                <a:alpha val="3647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grpSp>
      <p:grpSp>
        <p:nvGrpSpPr>
          <p:cNvPr id="1225" name="Google Shape;1225;p135"/>
          <p:cNvGrpSpPr/>
          <p:nvPr/>
        </p:nvGrpSpPr>
        <p:grpSpPr>
          <a:xfrm>
            <a:off x="2229166" y="1595259"/>
            <a:ext cx="4685675" cy="1757608"/>
            <a:chOff x="-2" y="0"/>
            <a:chExt cx="4685675" cy="1757608"/>
          </a:xfrm>
        </p:grpSpPr>
        <p:sp>
          <p:nvSpPr>
            <p:cNvPr id="1226" name="Google Shape;1226;p135"/>
            <p:cNvSpPr/>
            <p:nvPr/>
          </p:nvSpPr>
          <p:spPr>
            <a:xfrm>
              <a:off x="2620" y="774052"/>
              <a:ext cx="4682286" cy="98355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117CCD"/>
                </a:gs>
                <a:gs pos="100000">
                  <a:srgbClr val="204484"/>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27" name="Google Shape;1227;p135"/>
            <p:cNvSpPr/>
            <p:nvPr/>
          </p:nvSpPr>
          <p:spPr>
            <a:xfrm>
              <a:off x="2620" y="472431"/>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022144"/>
                </a:gs>
                <a:gs pos="100000">
                  <a:srgbClr val="2496ED"/>
                </a:gs>
              </a:gsLst>
              <a:lin ang="0"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28" name="Google Shape;1228;p135"/>
            <p:cNvSpPr/>
            <p:nvPr/>
          </p:nvSpPr>
          <p:spPr>
            <a:xfrm>
              <a:off x="3387" y="311838"/>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3647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1229" name="Google Shape;1229;p135"/>
            <p:cNvGrpSpPr/>
            <p:nvPr/>
          </p:nvGrpSpPr>
          <p:grpSpPr>
            <a:xfrm>
              <a:off x="1835" y="311838"/>
              <a:ext cx="4682286" cy="1285177"/>
              <a:chOff x="0" y="0"/>
              <a:chExt cx="4682286" cy="1285177"/>
            </a:xfrm>
          </p:grpSpPr>
          <p:sp>
            <p:nvSpPr>
              <p:cNvPr id="1230" name="Google Shape;1230;p135"/>
              <p:cNvSpPr/>
              <p:nvPr/>
            </p:nvSpPr>
            <p:spPr>
              <a:xfrm>
                <a:off x="0" y="301621"/>
                <a:ext cx="4682286" cy="98355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8BBFCC"/>
                  </a:gs>
                  <a:gs pos="100000">
                    <a:srgbClr val="247383"/>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31" name="Google Shape;1231;p135"/>
              <p:cNvSpPr/>
              <p:nvPr/>
            </p:nvSpPr>
            <p:spPr>
              <a:xfrm>
                <a:off x="0" y="0"/>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A9F0F0"/>
                  </a:gs>
                  <a:gs pos="100000">
                    <a:srgbClr val="91DDEE"/>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pSp>
        <p:sp>
          <p:nvSpPr>
            <p:cNvPr id="1232" name="Google Shape;1232;p135"/>
            <p:cNvSpPr/>
            <p:nvPr/>
          </p:nvSpPr>
          <p:spPr>
            <a:xfrm>
              <a:off x="7817" y="156754"/>
              <a:ext cx="4656096" cy="1225800"/>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2275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1233" name="Google Shape;1233;p135"/>
            <p:cNvGrpSpPr/>
            <p:nvPr/>
          </p:nvGrpSpPr>
          <p:grpSpPr>
            <a:xfrm>
              <a:off x="-2" y="154726"/>
              <a:ext cx="4682286" cy="1282670"/>
              <a:chOff x="-1" y="-1"/>
              <a:chExt cx="4682286" cy="1282670"/>
            </a:xfrm>
          </p:grpSpPr>
          <p:sp>
            <p:nvSpPr>
              <p:cNvPr id="1234" name="Google Shape;1234;p135"/>
              <p:cNvSpPr/>
              <p:nvPr/>
            </p:nvSpPr>
            <p:spPr>
              <a:xfrm>
                <a:off x="-1" y="299113"/>
                <a:ext cx="4682286" cy="98355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C2C4C8"/>
                  </a:gs>
                  <a:gs pos="100000">
                    <a:srgbClr val="D8D1D8">
                      <a:alpha val="88235"/>
                    </a:srgbClr>
                  </a:gs>
                </a:gsLst>
                <a:lin ang="5400012"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35" name="Google Shape;1235;p135"/>
              <p:cNvSpPr/>
              <p:nvPr/>
            </p:nvSpPr>
            <p:spPr>
              <a:xfrm>
                <a:off x="-1" y="-1"/>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F1F1F1"/>
                  </a:gs>
                  <a:gs pos="100000">
                    <a:srgbClr val="B3E9FC"/>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pSp>
        <p:sp>
          <p:nvSpPr>
            <p:cNvPr id="1236" name="Google Shape;1236;p135"/>
            <p:cNvSpPr/>
            <p:nvPr/>
          </p:nvSpPr>
          <p:spPr>
            <a:xfrm>
              <a:off x="2616" y="0"/>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863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grpSp>
      <p:grpSp>
        <p:nvGrpSpPr>
          <p:cNvPr id="1237" name="Google Shape;1237;p135"/>
          <p:cNvGrpSpPr/>
          <p:nvPr/>
        </p:nvGrpSpPr>
        <p:grpSpPr>
          <a:xfrm>
            <a:off x="2231788" y="1590412"/>
            <a:ext cx="4682286" cy="1285177"/>
            <a:chOff x="0" y="0"/>
            <a:chExt cx="4682286" cy="1285177"/>
          </a:xfrm>
        </p:grpSpPr>
        <p:sp>
          <p:nvSpPr>
            <p:cNvPr id="1238" name="Google Shape;1238;p135"/>
            <p:cNvSpPr/>
            <p:nvPr/>
          </p:nvSpPr>
          <p:spPr>
            <a:xfrm>
              <a:off x="0" y="301621"/>
              <a:ext cx="4682286" cy="98355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D8D1D8">
                    <a:alpha val="40000"/>
                  </a:srgbClr>
                </a:gs>
                <a:gs pos="100000">
                  <a:srgbClr val="D8D1D8"/>
                </a:gs>
              </a:gsLst>
              <a:lin ang="5400012"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239" name="Google Shape;1239;p135"/>
            <p:cNvSpPr/>
            <p:nvPr/>
          </p:nvSpPr>
          <p:spPr>
            <a:xfrm>
              <a:off x="0" y="0"/>
              <a:ext cx="4682286" cy="1232712"/>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FFFFFF">
                    <a:alpha val="87450"/>
                  </a:srgbClr>
                </a:gs>
                <a:gs pos="62000">
                  <a:srgbClr val="FFFFFF"/>
                </a:gs>
                <a:gs pos="100000">
                  <a:srgbClr val="FFFFFF"/>
                </a:gs>
              </a:gsLst>
              <a:lin ang="5999900"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grpSp>
      <p:grpSp>
        <p:nvGrpSpPr>
          <p:cNvPr id="1240" name="Google Shape;1240;p135"/>
          <p:cNvGrpSpPr/>
          <p:nvPr/>
        </p:nvGrpSpPr>
        <p:grpSpPr>
          <a:xfrm>
            <a:off x="978050" y="3542793"/>
            <a:ext cx="1530000" cy="901930"/>
            <a:chOff x="0" y="-16"/>
            <a:chExt cx="1530000" cy="901930"/>
          </a:xfrm>
        </p:grpSpPr>
        <p:sp>
          <p:nvSpPr>
            <p:cNvPr id="1241" name="Google Shape;1241;p135"/>
            <p:cNvSpPr txBox="1"/>
            <p:nvPr/>
          </p:nvSpPr>
          <p:spPr>
            <a:xfrm>
              <a:off x="0" y="444714"/>
              <a:ext cx="15300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22144"/>
                </a:buClr>
                <a:buSzPts val="1800"/>
                <a:buFont typeface="Arial"/>
                <a:buNone/>
              </a:pPr>
              <a:r>
                <a:rPr lang="en" sz="1800" b="0" i="0" u="none" strike="noStrike" cap="none">
                  <a:solidFill>
                    <a:srgbClr val="022144"/>
                  </a:solidFill>
                  <a:latin typeface="Arial"/>
                  <a:ea typeface="Arial"/>
                  <a:cs typeface="Arial"/>
                  <a:sym typeface="Arial"/>
                </a:rPr>
                <a:t>Build</a:t>
              </a:r>
              <a:br>
                <a:rPr lang="en" sz="1800" b="0" i="0" u="none" strike="noStrike" cap="none">
                  <a:solidFill>
                    <a:srgbClr val="022144"/>
                  </a:solidFill>
                  <a:latin typeface="Arial"/>
                  <a:ea typeface="Arial"/>
                  <a:cs typeface="Arial"/>
                  <a:sym typeface="Arial"/>
                </a:rPr>
              </a:br>
              <a:r>
                <a:rPr lang="en" sz="1200" b="0" i="0" u="none" strike="noStrike" cap="none">
                  <a:solidFill>
                    <a:srgbClr val="022144"/>
                  </a:solidFill>
                  <a:latin typeface="Arial"/>
                  <a:ea typeface="Arial"/>
                  <a:cs typeface="Arial"/>
                  <a:sym typeface="Arial"/>
                </a:rPr>
                <a:t>any application</a:t>
              </a:r>
              <a:endParaRPr/>
            </a:p>
          </p:txBody>
        </p:sp>
        <p:grpSp>
          <p:nvGrpSpPr>
            <p:cNvPr id="1242" name="Google Shape;1242;p135"/>
            <p:cNvGrpSpPr/>
            <p:nvPr/>
          </p:nvGrpSpPr>
          <p:grpSpPr>
            <a:xfrm>
              <a:off x="589068" y="-16"/>
              <a:ext cx="351972" cy="400572"/>
              <a:chOff x="0" y="-15"/>
              <a:chExt cx="351972" cy="400572"/>
            </a:xfrm>
          </p:grpSpPr>
          <p:sp>
            <p:nvSpPr>
              <p:cNvPr id="1243" name="Google Shape;1243;p135"/>
              <p:cNvSpPr/>
              <p:nvPr/>
            </p:nvSpPr>
            <p:spPr>
              <a:xfrm rot="-5400000">
                <a:off x="-24301" y="24285"/>
                <a:ext cx="400572" cy="351972"/>
              </a:xfrm>
              <a:custGeom>
                <a:avLst/>
                <a:gdLst/>
                <a:ahLst/>
                <a:cxnLst/>
                <a:rect l="l" t="t" r="r" b="b"/>
                <a:pathLst>
                  <a:path w="21600" h="21600" extrusionOk="0">
                    <a:moveTo>
                      <a:pt x="0" y="10800"/>
                    </a:moveTo>
                    <a:lnTo>
                      <a:pt x="4745" y="0"/>
                    </a:lnTo>
                    <a:lnTo>
                      <a:pt x="16855" y="0"/>
                    </a:lnTo>
                    <a:lnTo>
                      <a:pt x="21600" y="10800"/>
                    </a:lnTo>
                    <a:lnTo>
                      <a:pt x="16855" y="21600"/>
                    </a:lnTo>
                    <a:lnTo>
                      <a:pt x="4745" y="21600"/>
                    </a:lnTo>
                    <a:close/>
                  </a:path>
                </a:pathLst>
              </a:custGeom>
              <a:gradFill>
                <a:gsLst>
                  <a:gs pos="0">
                    <a:srgbClr val="022144"/>
                  </a:gs>
                  <a:gs pos="100000">
                    <a:srgbClr val="2496ED"/>
                  </a:gs>
                </a:gsLst>
                <a:lin ang="8100019" scaled="0"/>
              </a:gradFill>
              <a:ln>
                <a:noFill/>
              </a:ln>
              <a:effectLst>
                <a:outerShdw blurRad="63500" dist="12700" dir="2700000" rotWithShape="0">
                  <a:srgbClr val="000000">
                    <a:alpha val="2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grpSp>
            <p:nvGrpSpPr>
              <p:cNvPr id="1244" name="Google Shape;1244;p135"/>
              <p:cNvGrpSpPr/>
              <p:nvPr/>
            </p:nvGrpSpPr>
            <p:grpSpPr>
              <a:xfrm>
                <a:off x="104609" y="86673"/>
                <a:ext cx="142756" cy="208926"/>
                <a:chOff x="-1" y="-1"/>
                <a:chExt cx="142756" cy="208926"/>
              </a:xfrm>
            </p:grpSpPr>
            <p:sp>
              <p:nvSpPr>
                <p:cNvPr id="1245" name="Google Shape;1245;p135"/>
                <p:cNvSpPr/>
                <p:nvPr/>
              </p:nvSpPr>
              <p:spPr>
                <a:xfrm>
                  <a:off x="-1" y="-1"/>
                  <a:ext cx="44118" cy="208926"/>
                </a:xfrm>
                <a:custGeom>
                  <a:avLst/>
                  <a:gdLst/>
                  <a:ahLst/>
                  <a:cxnLst/>
                  <a:rect l="l" t="t" r="r" b="b"/>
                  <a:pathLst>
                    <a:path w="21600" h="21600" extrusionOk="0">
                      <a:moveTo>
                        <a:pt x="17550" y="13642"/>
                      </a:moveTo>
                      <a:cubicBezTo>
                        <a:pt x="17550" y="10232"/>
                        <a:pt x="17550" y="10232"/>
                        <a:pt x="17550" y="10232"/>
                      </a:cubicBezTo>
                      <a:cubicBezTo>
                        <a:pt x="17550" y="9663"/>
                        <a:pt x="16200" y="9379"/>
                        <a:pt x="14850" y="9379"/>
                      </a:cubicBezTo>
                      <a:cubicBezTo>
                        <a:pt x="14850" y="3979"/>
                        <a:pt x="14850" y="3979"/>
                        <a:pt x="14850" y="3979"/>
                      </a:cubicBezTo>
                      <a:cubicBezTo>
                        <a:pt x="16200" y="2842"/>
                        <a:pt x="16200" y="2842"/>
                        <a:pt x="16200" y="2842"/>
                      </a:cubicBezTo>
                      <a:cubicBezTo>
                        <a:pt x="14850" y="0"/>
                        <a:pt x="14850" y="0"/>
                        <a:pt x="14850" y="0"/>
                      </a:cubicBezTo>
                      <a:cubicBezTo>
                        <a:pt x="6750" y="0"/>
                        <a:pt x="6750" y="0"/>
                        <a:pt x="6750" y="0"/>
                      </a:cubicBezTo>
                      <a:cubicBezTo>
                        <a:pt x="5400" y="2842"/>
                        <a:pt x="5400" y="2842"/>
                        <a:pt x="5400" y="2842"/>
                      </a:cubicBezTo>
                      <a:cubicBezTo>
                        <a:pt x="6750" y="3979"/>
                        <a:pt x="6750" y="3979"/>
                        <a:pt x="6750" y="3979"/>
                      </a:cubicBezTo>
                      <a:cubicBezTo>
                        <a:pt x="6750" y="9379"/>
                        <a:pt x="6750" y="9379"/>
                        <a:pt x="6750" y="9379"/>
                      </a:cubicBezTo>
                      <a:cubicBezTo>
                        <a:pt x="5400" y="9379"/>
                        <a:pt x="4050" y="9663"/>
                        <a:pt x="4050" y="10232"/>
                      </a:cubicBezTo>
                      <a:cubicBezTo>
                        <a:pt x="4050" y="13642"/>
                        <a:pt x="4050" y="13642"/>
                        <a:pt x="4050" y="13642"/>
                      </a:cubicBezTo>
                      <a:cubicBezTo>
                        <a:pt x="1350" y="13926"/>
                        <a:pt x="0" y="14495"/>
                        <a:pt x="0" y="14779"/>
                      </a:cubicBezTo>
                      <a:cubicBezTo>
                        <a:pt x="0" y="20179"/>
                        <a:pt x="0" y="20179"/>
                        <a:pt x="0" y="20179"/>
                      </a:cubicBezTo>
                      <a:cubicBezTo>
                        <a:pt x="0" y="21032"/>
                        <a:pt x="2700" y="21600"/>
                        <a:pt x="6750" y="21600"/>
                      </a:cubicBezTo>
                      <a:cubicBezTo>
                        <a:pt x="14850" y="21600"/>
                        <a:pt x="14850" y="21600"/>
                        <a:pt x="14850" y="21600"/>
                      </a:cubicBezTo>
                      <a:cubicBezTo>
                        <a:pt x="18900" y="21600"/>
                        <a:pt x="21600" y="21032"/>
                        <a:pt x="21600" y="20179"/>
                      </a:cubicBezTo>
                      <a:cubicBezTo>
                        <a:pt x="21600" y="14779"/>
                        <a:pt x="21600" y="14779"/>
                        <a:pt x="21600" y="14779"/>
                      </a:cubicBezTo>
                      <a:cubicBezTo>
                        <a:pt x="21600" y="14495"/>
                        <a:pt x="20250" y="13926"/>
                        <a:pt x="17550" y="13642"/>
                      </a:cubicBezTo>
                      <a:close/>
                    </a:path>
                  </a:pathLst>
                </a:custGeom>
                <a:noFill/>
                <a:ln w="12700" cap="rnd"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6" name="Google Shape;1246;p135"/>
                <p:cNvSpPr/>
                <p:nvPr/>
              </p:nvSpPr>
              <p:spPr>
                <a:xfrm>
                  <a:off x="55707" y="-1"/>
                  <a:ext cx="87048" cy="208926"/>
                </a:xfrm>
                <a:custGeom>
                  <a:avLst/>
                  <a:gdLst/>
                  <a:ahLst/>
                  <a:cxnLst/>
                  <a:rect l="l" t="t" r="r" b="b"/>
                  <a:pathLst>
                    <a:path w="21600" h="21600" extrusionOk="0">
                      <a:moveTo>
                        <a:pt x="21600" y="3979"/>
                      </a:moveTo>
                      <a:cubicBezTo>
                        <a:pt x="21600" y="2842"/>
                        <a:pt x="20250" y="853"/>
                        <a:pt x="18225" y="0"/>
                      </a:cubicBezTo>
                      <a:cubicBezTo>
                        <a:pt x="18225" y="0"/>
                        <a:pt x="16875" y="0"/>
                        <a:pt x="16875" y="568"/>
                      </a:cubicBezTo>
                      <a:cubicBezTo>
                        <a:pt x="16875" y="1137"/>
                        <a:pt x="16875" y="3411"/>
                        <a:pt x="16875" y="3411"/>
                      </a:cubicBezTo>
                      <a:cubicBezTo>
                        <a:pt x="16875" y="3695"/>
                        <a:pt x="16200" y="3979"/>
                        <a:pt x="15525" y="3979"/>
                      </a:cubicBezTo>
                      <a:cubicBezTo>
                        <a:pt x="6075" y="3979"/>
                        <a:pt x="6075" y="3979"/>
                        <a:pt x="6075" y="3979"/>
                      </a:cubicBezTo>
                      <a:cubicBezTo>
                        <a:pt x="5400" y="3979"/>
                        <a:pt x="4725" y="3695"/>
                        <a:pt x="4725" y="3411"/>
                      </a:cubicBezTo>
                      <a:cubicBezTo>
                        <a:pt x="4725" y="3411"/>
                        <a:pt x="4725" y="1137"/>
                        <a:pt x="4725" y="568"/>
                      </a:cubicBezTo>
                      <a:cubicBezTo>
                        <a:pt x="4725" y="0"/>
                        <a:pt x="3375" y="0"/>
                        <a:pt x="3375" y="0"/>
                      </a:cubicBezTo>
                      <a:cubicBezTo>
                        <a:pt x="1350" y="853"/>
                        <a:pt x="0" y="2842"/>
                        <a:pt x="0" y="3979"/>
                      </a:cubicBezTo>
                      <a:cubicBezTo>
                        <a:pt x="0" y="5968"/>
                        <a:pt x="2700" y="6821"/>
                        <a:pt x="6075" y="7105"/>
                      </a:cubicBezTo>
                      <a:cubicBezTo>
                        <a:pt x="6075" y="19611"/>
                        <a:pt x="6075" y="19611"/>
                        <a:pt x="6075" y="19611"/>
                      </a:cubicBezTo>
                      <a:cubicBezTo>
                        <a:pt x="6075" y="20747"/>
                        <a:pt x="8100" y="21600"/>
                        <a:pt x="10800" y="21600"/>
                      </a:cubicBezTo>
                      <a:cubicBezTo>
                        <a:pt x="10800" y="21600"/>
                        <a:pt x="10800" y="21600"/>
                        <a:pt x="10800" y="21600"/>
                      </a:cubicBezTo>
                      <a:cubicBezTo>
                        <a:pt x="13500" y="21600"/>
                        <a:pt x="15525" y="20747"/>
                        <a:pt x="15525" y="19611"/>
                      </a:cubicBezTo>
                      <a:cubicBezTo>
                        <a:pt x="15525" y="7105"/>
                        <a:pt x="15525" y="7105"/>
                        <a:pt x="15525" y="7105"/>
                      </a:cubicBezTo>
                      <a:cubicBezTo>
                        <a:pt x="18900" y="6821"/>
                        <a:pt x="21600" y="5968"/>
                        <a:pt x="21600" y="3979"/>
                      </a:cubicBezTo>
                      <a:close/>
                    </a:path>
                  </a:pathLst>
                </a:custGeom>
                <a:noFill/>
                <a:ln w="12700" cap="rnd"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grpSp>
        <p:nvGrpSpPr>
          <p:cNvPr id="1247" name="Google Shape;1247;p135"/>
          <p:cNvGrpSpPr/>
          <p:nvPr/>
        </p:nvGrpSpPr>
        <p:grpSpPr>
          <a:xfrm>
            <a:off x="6634226" y="3542793"/>
            <a:ext cx="1530000" cy="901930"/>
            <a:chOff x="0" y="-16"/>
            <a:chExt cx="1530000" cy="901930"/>
          </a:xfrm>
        </p:grpSpPr>
        <p:sp>
          <p:nvSpPr>
            <p:cNvPr id="1248" name="Google Shape;1248;p135"/>
            <p:cNvSpPr txBox="1"/>
            <p:nvPr/>
          </p:nvSpPr>
          <p:spPr>
            <a:xfrm>
              <a:off x="0" y="444714"/>
              <a:ext cx="15300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22144"/>
                </a:buClr>
                <a:buSzPts val="1800"/>
                <a:buFont typeface="Arial"/>
                <a:buNone/>
              </a:pPr>
              <a:r>
                <a:rPr lang="en" sz="1800" b="0" i="0" u="none" strike="noStrike" cap="none">
                  <a:solidFill>
                    <a:srgbClr val="022144"/>
                  </a:solidFill>
                  <a:latin typeface="Arial"/>
                  <a:ea typeface="Arial"/>
                  <a:cs typeface="Arial"/>
                  <a:sym typeface="Arial"/>
                </a:rPr>
                <a:t>Run</a:t>
              </a:r>
              <a:br>
                <a:rPr lang="en" sz="1800" b="0" i="0" u="none" strike="noStrike" cap="none">
                  <a:solidFill>
                    <a:srgbClr val="022144"/>
                  </a:solidFill>
                  <a:latin typeface="Arial"/>
                  <a:ea typeface="Arial"/>
                  <a:cs typeface="Arial"/>
                  <a:sym typeface="Arial"/>
                </a:rPr>
              </a:br>
              <a:r>
                <a:rPr lang="en" sz="1200" b="0" i="0" u="none" strike="noStrike" cap="none">
                  <a:solidFill>
                    <a:srgbClr val="022144"/>
                  </a:solidFill>
                  <a:latin typeface="Arial"/>
                  <a:ea typeface="Arial"/>
                  <a:cs typeface="Arial"/>
                  <a:sym typeface="Arial"/>
                </a:rPr>
                <a:t>anywhere</a:t>
              </a:r>
              <a:endParaRPr/>
            </a:p>
          </p:txBody>
        </p:sp>
        <p:grpSp>
          <p:nvGrpSpPr>
            <p:cNvPr id="1249" name="Google Shape;1249;p135"/>
            <p:cNvGrpSpPr/>
            <p:nvPr/>
          </p:nvGrpSpPr>
          <p:grpSpPr>
            <a:xfrm>
              <a:off x="604737" y="-16"/>
              <a:ext cx="351972" cy="400572"/>
              <a:chOff x="0" y="-15"/>
              <a:chExt cx="351972" cy="400572"/>
            </a:xfrm>
          </p:grpSpPr>
          <p:sp>
            <p:nvSpPr>
              <p:cNvPr id="1250" name="Google Shape;1250;p135"/>
              <p:cNvSpPr/>
              <p:nvPr/>
            </p:nvSpPr>
            <p:spPr>
              <a:xfrm rot="-5400000">
                <a:off x="-24301" y="24285"/>
                <a:ext cx="400572" cy="351972"/>
              </a:xfrm>
              <a:custGeom>
                <a:avLst/>
                <a:gdLst/>
                <a:ahLst/>
                <a:cxnLst/>
                <a:rect l="l" t="t" r="r" b="b"/>
                <a:pathLst>
                  <a:path w="21600" h="21600" extrusionOk="0">
                    <a:moveTo>
                      <a:pt x="0" y="10800"/>
                    </a:moveTo>
                    <a:lnTo>
                      <a:pt x="4745" y="0"/>
                    </a:lnTo>
                    <a:lnTo>
                      <a:pt x="16855" y="0"/>
                    </a:lnTo>
                    <a:lnTo>
                      <a:pt x="21600" y="10800"/>
                    </a:lnTo>
                    <a:lnTo>
                      <a:pt x="16855" y="21600"/>
                    </a:lnTo>
                    <a:lnTo>
                      <a:pt x="4745" y="21600"/>
                    </a:lnTo>
                    <a:close/>
                  </a:path>
                </a:pathLst>
              </a:custGeom>
              <a:gradFill>
                <a:gsLst>
                  <a:gs pos="0">
                    <a:srgbClr val="022144"/>
                  </a:gs>
                  <a:gs pos="100000">
                    <a:srgbClr val="2496ED"/>
                  </a:gs>
                </a:gsLst>
                <a:lin ang="8100019" scaled="0"/>
              </a:gradFill>
              <a:ln>
                <a:noFill/>
              </a:ln>
              <a:effectLst>
                <a:outerShdw blurRad="63500" dist="12700" dir="2700000" rotWithShape="0">
                  <a:srgbClr val="000000">
                    <a:alpha val="2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251" name="Google Shape;1251;p135"/>
              <p:cNvSpPr/>
              <p:nvPr/>
            </p:nvSpPr>
            <p:spPr>
              <a:xfrm>
                <a:off x="74838" y="93689"/>
                <a:ext cx="202284" cy="202284"/>
              </a:xfrm>
              <a:custGeom>
                <a:avLst/>
                <a:gdLst/>
                <a:ahLst/>
                <a:cxnLst/>
                <a:rect l="l" t="t" r="r" b="b"/>
                <a:pathLst>
                  <a:path w="21600" h="21600" extrusionOk="0">
                    <a:moveTo>
                      <a:pt x="0" y="10832"/>
                    </a:moveTo>
                    <a:cubicBezTo>
                      <a:pt x="0" y="4836"/>
                      <a:pt x="4836" y="0"/>
                      <a:pt x="10832" y="0"/>
                    </a:cubicBezTo>
                    <a:cubicBezTo>
                      <a:pt x="16764" y="0"/>
                      <a:pt x="21600" y="4836"/>
                      <a:pt x="21600" y="10832"/>
                    </a:cubicBezTo>
                    <a:cubicBezTo>
                      <a:pt x="21600" y="16764"/>
                      <a:pt x="16764" y="21600"/>
                      <a:pt x="10832" y="21600"/>
                    </a:cubicBezTo>
                    <a:cubicBezTo>
                      <a:pt x="4836" y="21600"/>
                      <a:pt x="0" y="16764"/>
                      <a:pt x="0" y="10832"/>
                    </a:cubicBezTo>
                    <a:close/>
                    <a:moveTo>
                      <a:pt x="10832" y="21600"/>
                    </a:moveTo>
                    <a:cubicBezTo>
                      <a:pt x="13863" y="21600"/>
                      <a:pt x="16313" y="16764"/>
                      <a:pt x="16313" y="10832"/>
                    </a:cubicBezTo>
                    <a:cubicBezTo>
                      <a:pt x="16313" y="4836"/>
                      <a:pt x="13863" y="0"/>
                      <a:pt x="10832" y="0"/>
                    </a:cubicBezTo>
                    <a:cubicBezTo>
                      <a:pt x="7737" y="0"/>
                      <a:pt x="5287" y="4836"/>
                      <a:pt x="5287" y="10832"/>
                    </a:cubicBezTo>
                    <a:cubicBezTo>
                      <a:pt x="5287" y="16764"/>
                      <a:pt x="7737" y="21600"/>
                      <a:pt x="10832" y="21600"/>
                    </a:cubicBezTo>
                    <a:close/>
                    <a:moveTo>
                      <a:pt x="516" y="7479"/>
                    </a:moveTo>
                    <a:cubicBezTo>
                      <a:pt x="21084" y="7479"/>
                      <a:pt x="21084" y="7479"/>
                      <a:pt x="21084" y="7479"/>
                    </a:cubicBezTo>
                    <a:moveTo>
                      <a:pt x="580" y="14250"/>
                    </a:moveTo>
                    <a:cubicBezTo>
                      <a:pt x="21020" y="14250"/>
                      <a:pt x="21020" y="14250"/>
                      <a:pt x="21020" y="14250"/>
                    </a:cubicBezTo>
                  </a:path>
                </a:pathLst>
              </a:custGeom>
              <a:no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505050"/>
                  </a:buClr>
                  <a:buSzPts val="800"/>
                  <a:buFont typeface="Quattrocento Sans"/>
                  <a:buNone/>
                </a:pPr>
                <a:endParaRPr sz="800" b="0" i="0" u="none" strike="noStrike" cap="none">
                  <a:solidFill>
                    <a:srgbClr val="505050"/>
                  </a:solidFill>
                  <a:latin typeface="Quattrocento Sans"/>
                  <a:ea typeface="Quattrocento Sans"/>
                  <a:cs typeface="Quattrocento Sans"/>
                  <a:sym typeface="Quattrocento Sans"/>
                </a:endParaRPr>
              </a:p>
            </p:txBody>
          </p:sp>
        </p:grpSp>
      </p:grpSp>
      <p:grpSp>
        <p:nvGrpSpPr>
          <p:cNvPr id="1252" name="Google Shape;1252;p135"/>
          <p:cNvGrpSpPr/>
          <p:nvPr/>
        </p:nvGrpSpPr>
        <p:grpSpPr>
          <a:xfrm>
            <a:off x="3820501" y="3542793"/>
            <a:ext cx="1530000" cy="901930"/>
            <a:chOff x="0" y="-16"/>
            <a:chExt cx="1530000" cy="901930"/>
          </a:xfrm>
        </p:grpSpPr>
        <p:sp>
          <p:nvSpPr>
            <p:cNvPr id="1253" name="Google Shape;1253;p135"/>
            <p:cNvSpPr txBox="1"/>
            <p:nvPr/>
          </p:nvSpPr>
          <p:spPr>
            <a:xfrm>
              <a:off x="0" y="444714"/>
              <a:ext cx="1530000" cy="457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22144"/>
                </a:buClr>
                <a:buSzPts val="1800"/>
                <a:buFont typeface="Arial"/>
                <a:buNone/>
              </a:pPr>
              <a:r>
                <a:rPr lang="en" sz="1800" b="0" i="0" u="none" strike="noStrike" cap="none">
                  <a:solidFill>
                    <a:srgbClr val="022144"/>
                  </a:solidFill>
                  <a:latin typeface="Arial"/>
                  <a:ea typeface="Arial"/>
                  <a:cs typeface="Arial"/>
                  <a:sym typeface="Arial"/>
                </a:rPr>
                <a:t>Share</a:t>
              </a:r>
              <a:br>
                <a:rPr lang="en" sz="1800" b="0" i="0" u="none" strike="noStrike" cap="none">
                  <a:solidFill>
                    <a:srgbClr val="022144"/>
                  </a:solidFill>
                  <a:latin typeface="Arial"/>
                  <a:ea typeface="Arial"/>
                  <a:cs typeface="Arial"/>
                  <a:sym typeface="Arial"/>
                </a:rPr>
              </a:br>
              <a:r>
                <a:rPr lang="en" sz="1200" b="0" i="0" u="none" strike="noStrike" cap="none">
                  <a:solidFill>
                    <a:srgbClr val="022144"/>
                  </a:solidFill>
                  <a:latin typeface="Arial"/>
                  <a:ea typeface="Arial"/>
                  <a:cs typeface="Arial"/>
                  <a:sym typeface="Arial"/>
                </a:rPr>
                <a:t>seamlessly</a:t>
              </a:r>
              <a:endParaRPr/>
            </a:p>
          </p:txBody>
        </p:sp>
        <p:grpSp>
          <p:nvGrpSpPr>
            <p:cNvPr id="1254" name="Google Shape;1254;p135"/>
            <p:cNvGrpSpPr/>
            <p:nvPr/>
          </p:nvGrpSpPr>
          <p:grpSpPr>
            <a:xfrm>
              <a:off x="589068" y="-16"/>
              <a:ext cx="351972" cy="400572"/>
              <a:chOff x="0" y="-15"/>
              <a:chExt cx="351972" cy="400572"/>
            </a:xfrm>
          </p:grpSpPr>
          <p:sp>
            <p:nvSpPr>
              <p:cNvPr id="1255" name="Google Shape;1255;p135"/>
              <p:cNvSpPr/>
              <p:nvPr/>
            </p:nvSpPr>
            <p:spPr>
              <a:xfrm rot="-5400000">
                <a:off x="-24301" y="24285"/>
                <a:ext cx="400572" cy="351972"/>
              </a:xfrm>
              <a:custGeom>
                <a:avLst/>
                <a:gdLst/>
                <a:ahLst/>
                <a:cxnLst/>
                <a:rect l="l" t="t" r="r" b="b"/>
                <a:pathLst>
                  <a:path w="21600" h="21600" extrusionOk="0">
                    <a:moveTo>
                      <a:pt x="0" y="10800"/>
                    </a:moveTo>
                    <a:lnTo>
                      <a:pt x="4745" y="0"/>
                    </a:lnTo>
                    <a:lnTo>
                      <a:pt x="16855" y="0"/>
                    </a:lnTo>
                    <a:lnTo>
                      <a:pt x="21600" y="10800"/>
                    </a:lnTo>
                    <a:lnTo>
                      <a:pt x="16855" y="21600"/>
                    </a:lnTo>
                    <a:lnTo>
                      <a:pt x="4745" y="21600"/>
                    </a:lnTo>
                    <a:close/>
                  </a:path>
                </a:pathLst>
              </a:custGeom>
              <a:gradFill>
                <a:gsLst>
                  <a:gs pos="0">
                    <a:srgbClr val="022144"/>
                  </a:gs>
                  <a:gs pos="100000">
                    <a:srgbClr val="2496ED"/>
                  </a:gs>
                </a:gsLst>
                <a:lin ang="8100019" scaled="0"/>
              </a:gradFill>
              <a:ln>
                <a:noFill/>
              </a:ln>
              <a:effectLst>
                <a:outerShdw blurRad="63500" dist="12700" dir="2700000" rotWithShape="0">
                  <a:srgbClr val="000000">
                    <a:alpha val="2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sp>
            <p:nvSpPr>
              <p:cNvPr id="1256" name="Google Shape;1256;p135"/>
              <p:cNvSpPr/>
              <p:nvPr/>
            </p:nvSpPr>
            <p:spPr>
              <a:xfrm>
                <a:off x="65733" y="104199"/>
                <a:ext cx="196614" cy="183924"/>
              </a:xfrm>
              <a:custGeom>
                <a:avLst/>
                <a:gdLst/>
                <a:ahLst/>
                <a:cxnLst/>
                <a:rect l="l" t="t" r="r" b="b"/>
                <a:pathLst>
                  <a:path w="21600" h="21600" extrusionOk="0">
                    <a:moveTo>
                      <a:pt x="15835" y="0"/>
                    </a:moveTo>
                    <a:lnTo>
                      <a:pt x="21600" y="0"/>
                    </a:lnTo>
                    <a:lnTo>
                      <a:pt x="21600" y="6164"/>
                    </a:lnTo>
                    <a:lnTo>
                      <a:pt x="15835" y="6164"/>
                    </a:lnTo>
                    <a:lnTo>
                      <a:pt x="15835" y="0"/>
                    </a:lnTo>
                    <a:moveTo>
                      <a:pt x="15835" y="21600"/>
                    </a:moveTo>
                    <a:lnTo>
                      <a:pt x="21600" y="21600"/>
                    </a:lnTo>
                    <a:lnTo>
                      <a:pt x="21600" y="15436"/>
                    </a:lnTo>
                    <a:lnTo>
                      <a:pt x="15835" y="15436"/>
                    </a:lnTo>
                    <a:lnTo>
                      <a:pt x="15835" y="21600"/>
                    </a:lnTo>
                    <a:moveTo>
                      <a:pt x="0" y="13906"/>
                    </a:moveTo>
                    <a:lnTo>
                      <a:pt x="5760" y="13906"/>
                    </a:lnTo>
                    <a:lnTo>
                      <a:pt x="5760" y="7742"/>
                    </a:lnTo>
                    <a:lnTo>
                      <a:pt x="0" y="7742"/>
                    </a:lnTo>
                    <a:lnTo>
                      <a:pt x="0" y="13906"/>
                    </a:lnTo>
                    <a:moveTo>
                      <a:pt x="5765" y="10808"/>
                    </a:moveTo>
                    <a:lnTo>
                      <a:pt x="15835" y="3617"/>
                    </a:lnTo>
                    <a:moveTo>
                      <a:pt x="15835" y="17999"/>
                    </a:moveTo>
                    <a:lnTo>
                      <a:pt x="5790" y="10818"/>
                    </a:lnTo>
                  </a:path>
                </a:pathLst>
              </a:custGeom>
              <a:noFill/>
              <a:ln w="12700" cap="sq"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505050"/>
                  </a:buClr>
                  <a:buSzPts val="800"/>
                  <a:buFont typeface="Quattrocento Sans"/>
                  <a:buNone/>
                </a:pPr>
                <a:endParaRPr sz="800" b="0" i="0" u="none" strike="noStrike" cap="none">
                  <a:solidFill>
                    <a:srgbClr val="505050"/>
                  </a:solidFill>
                  <a:latin typeface="Quattrocento Sans"/>
                  <a:ea typeface="Quattrocento Sans"/>
                  <a:cs typeface="Quattrocento Sans"/>
                  <a:sym typeface="Quattrocento Sans"/>
                </a:endParaRPr>
              </a:p>
            </p:txBody>
          </p:sp>
        </p:grpSp>
      </p:grpSp>
      <p:cxnSp>
        <p:nvCxnSpPr>
          <p:cNvPr id="1257" name="Google Shape;1257;p135"/>
          <p:cNvCxnSpPr/>
          <p:nvPr/>
        </p:nvCxnSpPr>
        <p:spPr>
          <a:xfrm>
            <a:off x="1989492" y="3733932"/>
            <a:ext cx="2346300" cy="0"/>
          </a:xfrm>
          <a:prstGeom prst="straightConnector1">
            <a:avLst/>
          </a:prstGeom>
          <a:noFill/>
          <a:ln w="9525" cap="flat" cmpd="sng">
            <a:solidFill>
              <a:srgbClr val="D9D9D9"/>
            </a:solidFill>
            <a:prstDash val="dash"/>
            <a:round/>
            <a:headEnd type="none" w="sm" len="sm"/>
            <a:tailEnd type="none" w="sm" len="sm"/>
          </a:ln>
        </p:spPr>
      </p:cxnSp>
      <p:cxnSp>
        <p:nvCxnSpPr>
          <p:cNvPr id="1258" name="Google Shape;1258;p135"/>
          <p:cNvCxnSpPr/>
          <p:nvPr/>
        </p:nvCxnSpPr>
        <p:spPr>
          <a:xfrm>
            <a:off x="4809676" y="3733932"/>
            <a:ext cx="2346300" cy="0"/>
          </a:xfrm>
          <a:prstGeom prst="straightConnector1">
            <a:avLst/>
          </a:prstGeom>
          <a:noFill/>
          <a:ln w="9525" cap="flat" cmpd="sng">
            <a:solidFill>
              <a:srgbClr val="D9D9D9"/>
            </a:solidFill>
            <a:prstDash val="dash"/>
            <a:round/>
            <a:headEnd type="none" w="sm" len="sm"/>
            <a:tailEnd type="none" w="sm" len="sm"/>
          </a:ln>
        </p:spPr>
      </p:cxnSp>
      <p:grpSp>
        <p:nvGrpSpPr>
          <p:cNvPr id="1259" name="Google Shape;1259;p135"/>
          <p:cNvGrpSpPr/>
          <p:nvPr/>
        </p:nvGrpSpPr>
        <p:grpSpPr>
          <a:xfrm>
            <a:off x="6006598" y="2202443"/>
            <a:ext cx="340441" cy="349148"/>
            <a:chOff x="0" y="0"/>
            <a:chExt cx="340441" cy="349148"/>
          </a:xfrm>
        </p:grpSpPr>
        <p:grpSp>
          <p:nvGrpSpPr>
            <p:cNvPr id="1260" name="Google Shape;1260;p135"/>
            <p:cNvGrpSpPr/>
            <p:nvPr/>
          </p:nvGrpSpPr>
          <p:grpSpPr>
            <a:xfrm>
              <a:off x="1841" y="0"/>
              <a:ext cx="336758" cy="349148"/>
              <a:chOff x="0" y="0"/>
              <a:chExt cx="336758" cy="349148"/>
            </a:xfrm>
          </p:grpSpPr>
          <p:sp>
            <p:nvSpPr>
              <p:cNvPr id="1261" name="Google Shape;1261;p135"/>
              <p:cNvSpPr/>
              <p:nvPr/>
            </p:nvSpPr>
            <p:spPr>
              <a:xfrm>
                <a:off x="5193" y="178871"/>
                <a:ext cx="328050" cy="162810"/>
              </a:xfrm>
              <a:custGeom>
                <a:avLst/>
                <a:gdLst/>
                <a:ahLst/>
                <a:cxnLst/>
                <a:rect l="l" t="t" r="r" b="b"/>
                <a:pathLst>
                  <a:path w="21600" h="21600" extrusionOk="0">
                    <a:moveTo>
                      <a:pt x="16583" y="0"/>
                    </a:moveTo>
                    <a:lnTo>
                      <a:pt x="21600" y="9539"/>
                    </a:lnTo>
                    <a:lnTo>
                      <a:pt x="10867" y="21600"/>
                    </a:lnTo>
                    <a:lnTo>
                      <a:pt x="0" y="10303"/>
                    </a:lnTo>
                    <a:lnTo>
                      <a:pt x="16583" y="0"/>
                    </a:lnTo>
                    <a:close/>
                  </a:path>
                </a:pathLst>
              </a:custGeom>
              <a:solidFill>
                <a:srgbClr val="171717">
                  <a:alpha val="41570"/>
                </a:srgbClr>
              </a:solidFill>
              <a:ln>
                <a:noFill/>
              </a:ln>
              <a:effectLst>
                <a:outerShdw blurRad="88900" dist="1016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1262" name="Google Shape;1262;p135" descr="Google Shape;524;p62"/>
              <p:cNvPicPr preferRelativeResize="0"/>
              <p:nvPr/>
            </p:nvPicPr>
            <p:blipFill rotWithShape="1">
              <a:blip r:embed="rId3">
                <a:alphaModFix/>
              </a:blip>
              <a:srcRect/>
              <a:stretch/>
            </p:blipFill>
            <p:spPr>
              <a:xfrm>
                <a:off x="0" y="0"/>
                <a:ext cx="336758" cy="349148"/>
              </a:xfrm>
              <a:prstGeom prst="rect">
                <a:avLst/>
              </a:prstGeom>
              <a:noFill/>
              <a:ln>
                <a:noFill/>
              </a:ln>
              <a:effectLst>
                <a:outerShdw blurRad="152400" dist="228600" dir="5400000" rotWithShape="0">
                  <a:srgbClr val="000000">
                    <a:alpha val="14510"/>
                  </a:srgbClr>
                </a:outerShdw>
              </a:effectLst>
            </p:spPr>
          </p:pic>
        </p:grpSp>
        <p:pic>
          <p:nvPicPr>
            <p:cNvPr id="1263" name="Google Shape;1263;p135" descr="Picture 49"/>
            <p:cNvPicPr preferRelativeResize="0"/>
            <p:nvPr/>
          </p:nvPicPr>
          <p:blipFill rotWithShape="1">
            <a:blip r:embed="rId4">
              <a:alphaModFix/>
            </a:blip>
            <a:srcRect/>
            <a:stretch/>
          </p:blipFill>
          <p:spPr>
            <a:xfrm>
              <a:off x="0" y="12774"/>
              <a:ext cx="340441" cy="323598"/>
            </a:xfrm>
            <a:prstGeom prst="rect">
              <a:avLst/>
            </a:prstGeom>
            <a:noFill/>
            <a:ln>
              <a:noFill/>
            </a:ln>
          </p:spPr>
        </p:pic>
      </p:grpSp>
      <p:grpSp>
        <p:nvGrpSpPr>
          <p:cNvPr id="1264" name="Google Shape;1264;p135"/>
          <p:cNvGrpSpPr/>
          <p:nvPr/>
        </p:nvGrpSpPr>
        <p:grpSpPr>
          <a:xfrm>
            <a:off x="5425421" y="1534036"/>
            <a:ext cx="336758" cy="349148"/>
            <a:chOff x="0" y="0"/>
            <a:chExt cx="336758" cy="349148"/>
          </a:xfrm>
        </p:grpSpPr>
        <p:grpSp>
          <p:nvGrpSpPr>
            <p:cNvPr id="1265" name="Google Shape;1265;p135"/>
            <p:cNvGrpSpPr/>
            <p:nvPr/>
          </p:nvGrpSpPr>
          <p:grpSpPr>
            <a:xfrm>
              <a:off x="0" y="0"/>
              <a:ext cx="336758" cy="349148"/>
              <a:chOff x="0" y="0"/>
              <a:chExt cx="336758" cy="349148"/>
            </a:xfrm>
          </p:grpSpPr>
          <p:sp>
            <p:nvSpPr>
              <p:cNvPr id="1266" name="Google Shape;1266;p135"/>
              <p:cNvSpPr/>
              <p:nvPr/>
            </p:nvSpPr>
            <p:spPr>
              <a:xfrm>
                <a:off x="5193" y="178871"/>
                <a:ext cx="328050" cy="162810"/>
              </a:xfrm>
              <a:custGeom>
                <a:avLst/>
                <a:gdLst/>
                <a:ahLst/>
                <a:cxnLst/>
                <a:rect l="l" t="t" r="r" b="b"/>
                <a:pathLst>
                  <a:path w="21600" h="21600" extrusionOk="0">
                    <a:moveTo>
                      <a:pt x="16583" y="0"/>
                    </a:moveTo>
                    <a:lnTo>
                      <a:pt x="21600" y="9539"/>
                    </a:lnTo>
                    <a:lnTo>
                      <a:pt x="10867" y="21600"/>
                    </a:lnTo>
                    <a:lnTo>
                      <a:pt x="0" y="10303"/>
                    </a:lnTo>
                    <a:lnTo>
                      <a:pt x="16583" y="0"/>
                    </a:lnTo>
                    <a:close/>
                  </a:path>
                </a:pathLst>
              </a:custGeom>
              <a:solidFill>
                <a:srgbClr val="171717">
                  <a:alpha val="41570"/>
                </a:srgbClr>
              </a:solidFill>
              <a:ln>
                <a:noFill/>
              </a:ln>
              <a:effectLst>
                <a:outerShdw blurRad="88900" dist="1016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1267" name="Google Shape;1267;p135" descr="Google Shape;524;p62"/>
              <p:cNvPicPr preferRelativeResize="0"/>
              <p:nvPr/>
            </p:nvPicPr>
            <p:blipFill rotWithShape="1">
              <a:blip r:embed="rId3">
                <a:alphaModFix/>
              </a:blip>
              <a:srcRect/>
              <a:stretch/>
            </p:blipFill>
            <p:spPr>
              <a:xfrm>
                <a:off x="0" y="0"/>
                <a:ext cx="336758" cy="349148"/>
              </a:xfrm>
              <a:prstGeom prst="rect">
                <a:avLst/>
              </a:prstGeom>
              <a:noFill/>
              <a:ln>
                <a:noFill/>
              </a:ln>
              <a:effectLst>
                <a:outerShdw blurRad="152400" dist="228600" dir="5400000" rotWithShape="0">
                  <a:srgbClr val="000000">
                    <a:alpha val="14510"/>
                  </a:srgbClr>
                </a:outerShdw>
              </a:effectLst>
            </p:spPr>
          </p:pic>
        </p:grpSp>
        <p:pic>
          <p:nvPicPr>
            <p:cNvPr id="1268" name="Google Shape;1268;p135" descr="Picture 55"/>
            <p:cNvPicPr preferRelativeResize="0"/>
            <p:nvPr/>
          </p:nvPicPr>
          <p:blipFill rotWithShape="1">
            <a:blip r:embed="rId5">
              <a:alphaModFix/>
            </a:blip>
            <a:srcRect/>
            <a:stretch/>
          </p:blipFill>
          <p:spPr>
            <a:xfrm>
              <a:off x="28" y="14552"/>
              <a:ext cx="336702" cy="320042"/>
            </a:xfrm>
            <a:prstGeom prst="rect">
              <a:avLst/>
            </a:prstGeom>
            <a:noFill/>
            <a:ln>
              <a:noFill/>
            </a:ln>
          </p:spPr>
        </p:pic>
      </p:grpSp>
      <p:grpSp>
        <p:nvGrpSpPr>
          <p:cNvPr id="1269" name="Google Shape;1269;p135"/>
          <p:cNvGrpSpPr/>
          <p:nvPr/>
        </p:nvGrpSpPr>
        <p:grpSpPr>
          <a:xfrm>
            <a:off x="4391243" y="1958919"/>
            <a:ext cx="336758" cy="349148"/>
            <a:chOff x="0" y="0"/>
            <a:chExt cx="336758" cy="349148"/>
          </a:xfrm>
        </p:grpSpPr>
        <p:grpSp>
          <p:nvGrpSpPr>
            <p:cNvPr id="1270" name="Google Shape;1270;p135"/>
            <p:cNvGrpSpPr/>
            <p:nvPr/>
          </p:nvGrpSpPr>
          <p:grpSpPr>
            <a:xfrm>
              <a:off x="0" y="0"/>
              <a:ext cx="336758" cy="349148"/>
              <a:chOff x="0" y="0"/>
              <a:chExt cx="336758" cy="349148"/>
            </a:xfrm>
          </p:grpSpPr>
          <p:sp>
            <p:nvSpPr>
              <p:cNvPr id="1271" name="Google Shape;1271;p135"/>
              <p:cNvSpPr/>
              <p:nvPr/>
            </p:nvSpPr>
            <p:spPr>
              <a:xfrm>
                <a:off x="5193" y="178871"/>
                <a:ext cx="328050" cy="162810"/>
              </a:xfrm>
              <a:custGeom>
                <a:avLst/>
                <a:gdLst/>
                <a:ahLst/>
                <a:cxnLst/>
                <a:rect l="l" t="t" r="r" b="b"/>
                <a:pathLst>
                  <a:path w="21600" h="21600" extrusionOk="0">
                    <a:moveTo>
                      <a:pt x="16583" y="0"/>
                    </a:moveTo>
                    <a:lnTo>
                      <a:pt x="21600" y="9539"/>
                    </a:lnTo>
                    <a:lnTo>
                      <a:pt x="10867" y="21600"/>
                    </a:lnTo>
                    <a:lnTo>
                      <a:pt x="0" y="10303"/>
                    </a:lnTo>
                    <a:lnTo>
                      <a:pt x="16583" y="0"/>
                    </a:lnTo>
                    <a:close/>
                  </a:path>
                </a:pathLst>
              </a:custGeom>
              <a:solidFill>
                <a:srgbClr val="171717">
                  <a:alpha val="41570"/>
                </a:srgbClr>
              </a:solidFill>
              <a:ln>
                <a:noFill/>
              </a:ln>
              <a:effectLst>
                <a:outerShdw blurRad="88900" dist="1016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1272" name="Google Shape;1272;p135" descr="Google Shape;524;p62"/>
              <p:cNvPicPr preferRelativeResize="0"/>
              <p:nvPr/>
            </p:nvPicPr>
            <p:blipFill rotWithShape="1">
              <a:blip r:embed="rId3">
                <a:alphaModFix/>
              </a:blip>
              <a:srcRect/>
              <a:stretch/>
            </p:blipFill>
            <p:spPr>
              <a:xfrm>
                <a:off x="0" y="0"/>
                <a:ext cx="336758" cy="349148"/>
              </a:xfrm>
              <a:prstGeom prst="rect">
                <a:avLst/>
              </a:prstGeom>
              <a:noFill/>
              <a:ln>
                <a:noFill/>
              </a:ln>
              <a:effectLst>
                <a:outerShdw blurRad="152400" dist="228600" dir="5400000" rotWithShape="0">
                  <a:srgbClr val="000000">
                    <a:alpha val="14510"/>
                  </a:srgbClr>
                </a:outerShdw>
              </a:effectLst>
            </p:spPr>
          </p:pic>
        </p:grpSp>
        <p:pic>
          <p:nvPicPr>
            <p:cNvPr id="1273" name="Google Shape;1273;p135" descr="Picture 71"/>
            <p:cNvPicPr preferRelativeResize="0"/>
            <p:nvPr/>
          </p:nvPicPr>
          <p:blipFill rotWithShape="1">
            <a:blip r:embed="rId6">
              <a:alphaModFix/>
            </a:blip>
            <a:srcRect/>
            <a:stretch/>
          </p:blipFill>
          <p:spPr>
            <a:xfrm>
              <a:off x="28" y="14552"/>
              <a:ext cx="336702" cy="320042"/>
            </a:xfrm>
            <a:prstGeom prst="rect">
              <a:avLst/>
            </a:prstGeom>
            <a:noFill/>
            <a:ln>
              <a:noFill/>
            </a:ln>
          </p:spPr>
        </p:pic>
      </p:grpSp>
      <p:grpSp>
        <p:nvGrpSpPr>
          <p:cNvPr id="1274" name="Google Shape;1274;p135"/>
          <p:cNvGrpSpPr/>
          <p:nvPr/>
        </p:nvGrpSpPr>
        <p:grpSpPr>
          <a:xfrm>
            <a:off x="2729711" y="1752282"/>
            <a:ext cx="336758" cy="349148"/>
            <a:chOff x="0" y="0"/>
            <a:chExt cx="336758" cy="349148"/>
          </a:xfrm>
        </p:grpSpPr>
        <p:grpSp>
          <p:nvGrpSpPr>
            <p:cNvPr id="1275" name="Google Shape;1275;p135"/>
            <p:cNvGrpSpPr/>
            <p:nvPr/>
          </p:nvGrpSpPr>
          <p:grpSpPr>
            <a:xfrm>
              <a:off x="0" y="0"/>
              <a:ext cx="336758" cy="349148"/>
              <a:chOff x="0" y="0"/>
              <a:chExt cx="336758" cy="349148"/>
            </a:xfrm>
          </p:grpSpPr>
          <p:sp>
            <p:nvSpPr>
              <p:cNvPr id="1276" name="Google Shape;1276;p135"/>
              <p:cNvSpPr/>
              <p:nvPr/>
            </p:nvSpPr>
            <p:spPr>
              <a:xfrm>
                <a:off x="5193" y="178871"/>
                <a:ext cx="328050" cy="162810"/>
              </a:xfrm>
              <a:custGeom>
                <a:avLst/>
                <a:gdLst/>
                <a:ahLst/>
                <a:cxnLst/>
                <a:rect l="l" t="t" r="r" b="b"/>
                <a:pathLst>
                  <a:path w="21600" h="21600" extrusionOk="0">
                    <a:moveTo>
                      <a:pt x="16583" y="0"/>
                    </a:moveTo>
                    <a:lnTo>
                      <a:pt x="21600" y="9539"/>
                    </a:lnTo>
                    <a:lnTo>
                      <a:pt x="10867" y="21600"/>
                    </a:lnTo>
                    <a:lnTo>
                      <a:pt x="0" y="10303"/>
                    </a:lnTo>
                    <a:lnTo>
                      <a:pt x="16583" y="0"/>
                    </a:lnTo>
                    <a:close/>
                  </a:path>
                </a:pathLst>
              </a:custGeom>
              <a:solidFill>
                <a:srgbClr val="171717">
                  <a:alpha val="41570"/>
                </a:srgbClr>
              </a:solidFill>
              <a:ln>
                <a:noFill/>
              </a:ln>
              <a:effectLst>
                <a:outerShdw blurRad="88900" dist="1016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endParaRPr sz="1000" b="0" i="0" u="none" strike="noStrike" cap="none">
                  <a:solidFill>
                    <a:srgbClr val="FFFFFF"/>
                  </a:solidFill>
                  <a:latin typeface="Arial"/>
                  <a:ea typeface="Arial"/>
                  <a:cs typeface="Arial"/>
                  <a:sym typeface="Arial"/>
                </a:endParaRPr>
              </a:p>
            </p:txBody>
          </p:sp>
          <p:pic>
            <p:nvPicPr>
              <p:cNvPr id="1277" name="Google Shape;1277;p135" descr="Google Shape;524;p62"/>
              <p:cNvPicPr preferRelativeResize="0"/>
              <p:nvPr/>
            </p:nvPicPr>
            <p:blipFill rotWithShape="1">
              <a:blip r:embed="rId3">
                <a:alphaModFix/>
              </a:blip>
              <a:srcRect/>
              <a:stretch/>
            </p:blipFill>
            <p:spPr>
              <a:xfrm>
                <a:off x="0" y="0"/>
                <a:ext cx="336758" cy="349148"/>
              </a:xfrm>
              <a:prstGeom prst="rect">
                <a:avLst/>
              </a:prstGeom>
              <a:noFill/>
              <a:ln>
                <a:noFill/>
              </a:ln>
              <a:effectLst>
                <a:outerShdw blurRad="152400" dist="228600" dir="5400000" rotWithShape="0">
                  <a:srgbClr val="000000">
                    <a:alpha val="14510"/>
                  </a:srgbClr>
                </a:outerShdw>
              </a:effectLst>
            </p:spPr>
          </p:pic>
        </p:grpSp>
        <p:pic>
          <p:nvPicPr>
            <p:cNvPr id="1278" name="Google Shape;1278;p135" descr="Picture 72"/>
            <p:cNvPicPr preferRelativeResize="0"/>
            <p:nvPr/>
          </p:nvPicPr>
          <p:blipFill rotWithShape="1">
            <a:blip r:embed="rId7">
              <a:alphaModFix/>
            </a:blip>
            <a:srcRect/>
            <a:stretch/>
          </p:blipFill>
          <p:spPr>
            <a:xfrm>
              <a:off x="30" y="14552"/>
              <a:ext cx="336700" cy="320042"/>
            </a:xfrm>
            <a:prstGeom prst="rect">
              <a:avLst/>
            </a:prstGeom>
            <a:noFill/>
            <a:ln>
              <a:noFill/>
            </a:ln>
          </p:spPr>
        </p:pic>
      </p:grpSp>
      <p:sp>
        <p:nvSpPr>
          <p:cNvPr id="1279" name="Google Shape;1279;p135"/>
          <p:cNvSpPr txBox="1"/>
          <p:nvPr/>
        </p:nvSpPr>
        <p:spPr>
          <a:xfrm>
            <a:off x="234950" y="4497332"/>
            <a:ext cx="3016200" cy="4215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22144"/>
              </a:buClr>
              <a:buSzPts val="1100"/>
              <a:buFont typeface="Arial"/>
              <a:buNone/>
            </a:pPr>
            <a:r>
              <a:rPr lang="en" sz="1100" b="1" i="0" u="none" strike="noStrike" cap="none">
                <a:solidFill>
                  <a:srgbClr val="022144"/>
                </a:solidFill>
                <a:latin typeface="Arial"/>
                <a:ea typeface="Arial"/>
                <a:cs typeface="Arial"/>
                <a:sym typeface="Arial"/>
              </a:rPr>
              <a:t>Docker Desktop </a:t>
            </a:r>
            <a:r>
              <a:rPr lang="en" sz="1100" b="0" i="0" u="none" strike="noStrike" cap="none">
                <a:solidFill>
                  <a:srgbClr val="022144"/>
                </a:solidFill>
                <a:latin typeface="Arial"/>
                <a:ea typeface="Arial"/>
                <a:cs typeface="Arial"/>
                <a:sym typeface="Arial"/>
              </a:rPr>
              <a:t>as the access portal for dev</a:t>
            </a:r>
            <a:br>
              <a:rPr lang="en" sz="1100" b="0" i="0" u="none" strike="noStrike" cap="none">
                <a:solidFill>
                  <a:srgbClr val="022144"/>
                </a:solidFill>
                <a:latin typeface="Arial"/>
                <a:ea typeface="Arial"/>
                <a:cs typeface="Arial"/>
                <a:sym typeface="Arial"/>
              </a:rPr>
            </a:br>
            <a:r>
              <a:rPr lang="en" sz="1100" b="1" i="0" u="none" strike="noStrike" cap="none">
                <a:solidFill>
                  <a:srgbClr val="022144"/>
                </a:solidFill>
                <a:latin typeface="Arial"/>
                <a:ea typeface="Arial"/>
                <a:cs typeface="Arial"/>
                <a:sym typeface="Arial"/>
              </a:rPr>
              <a:t>Docker App </a:t>
            </a:r>
            <a:r>
              <a:rPr lang="en" sz="1100" b="0" i="0" u="none" strike="noStrike" cap="none">
                <a:solidFill>
                  <a:srgbClr val="022144"/>
                </a:solidFill>
                <a:latin typeface="Arial"/>
                <a:ea typeface="Arial"/>
                <a:cs typeface="Arial"/>
                <a:sym typeface="Arial"/>
              </a:rPr>
              <a:t>for modern applications</a:t>
            </a:r>
            <a:endParaRPr/>
          </a:p>
        </p:txBody>
      </p:sp>
      <p:sp>
        <p:nvSpPr>
          <p:cNvPr id="1280" name="Google Shape;1280;p135"/>
          <p:cNvSpPr txBox="1"/>
          <p:nvPr/>
        </p:nvSpPr>
        <p:spPr>
          <a:xfrm>
            <a:off x="3275401" y="4497332"/>
            <a:ext cx="2620200" cy="5868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22144"/>
              </a:buClr>
              <a:buSzPts val="1100"/>
              <a:buFont typeface="Arial"/>
              <a:buNone/>
            </a:pPr>
            <a:r>
              <a:rPr lang="en" sz="1100" b="1" i="0" u="none" strike="noStrike" cap="none">
                <a:solidFill>
                  <a:srgbClr val="022144"/>
                </a:solidFill>
                <a:latin typeface="Arial"/>
                <a:ea typeface="Arial"/>
                <a:cs typeface="Arial"/>
                <a:sym typeface="Arial"/>
              </a:rPr>
              <a:t>Docker Hub &amp; DTR i</a:t>
            </a:r>
            <a:r>
              <a:rPr lang="en" sz="1100" b="0" i="0" u="none" strike="noStrike" cap="none">
                <a:solidFill>
                  <a:srgbClr val="022144"/>
                </a:solidFill>
                <a:latin typeface="Arial"/>
                <a:ea typeface="Arial"/>
                <a:cs typeface="Arial"/>
                <a:sym typeface="Arial"/>
              </a:rPr>
              <a:t>s the place to start, share, promote containers and applications</a:t>
            </a:r>
            <a:endParaRPr/>
          </a:p>
        </p:txBody>
      </p:sp>
      <p:sp>
        <p:nvSpPr>
          <p:cNvPr id="1281" name="Google Shape;1281;p135"/>
          <p:cNvSpPr txBox="1"/>
          <p:nvPr/>
        </p:nvSpPr>
        <p:spPr>
          <a:xfrm>
            <a:off x="6095426" y="4497332"/>
            <a:ext cx="2607600" cy="7518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22144"/>
              </a:buClr>
              <a:buSzPts val="1100"/>
              <a:buFont typeface="Arial"/>
              <a:buNone/>
            </a:pPr>
            <a:r>
              <a:rPr lang="en" sz="1100" b="1" i="0" u="none" strike="noStrike" cap="none">
                <a:solidFill>
                  <a:srgbClr val="022144"/>
                </a:solidFill>
                <a:latin typeface="Arial"/>
                <a:ea typeface="Arial"/>
                <a:cs typeface="Arial"/>
                <a:sym typeface="Arial"/>
              </a:rPr>
              <a:t>UCP </a:t>
            </a:r>
            <a:r>
              <a:rPr lang="en" sz="1100" i="0" u="none" strike="noStrike" cap="none">
                <a:solidFill>
                  <a:srgbClr val="022144"/>
                </a:solidFill>
              </a:rPr>
              <a:t>for managing Hybrid Applications</a:t>
            </a:r>
            <a:endParaRPr sz="1400" i="0" u="none" strike="noStrike" cap="none">
              <a:solidFill>
                <a:srgbClr val="000000"/>
              </a:solidFill>
            </a:endParaRPr>
          </a:p>
          <a:p>
            <a:pPr marL="0" marR="0" lvl="0" indent="0" algn="ctr" rtl="0">
              <a:lnSpc>
                <a:spcPct val="100000"/>
              </a:lnSpc>
              <a:spcBef>
                <a:spcPts val="0"/>
              </a:spcBef>
              <a:spcAft>
                <a:spcPts val="0"/>
              </a:spcAft>
              <a:buClr>
                <a:srgbClr val="022144"/>
              </a:buClr>
              <a:buSzPts val="1100"/>
              <a:buFont typeface="Arial"/>
              <a:buNone/>
            </a:pPr>
            <a:r>
              <a:rPr lang="en" sz="1100" b="1" i="0" u="none" strike="noStrike" cap="none">
                <a:solidFill>
                  <a:srgbClr val="022144"/>
                </a:solidFill>
                <a:latin typeface="Arial"/>
                <a:ea typeface="Arial"/>
                <a:cs typeface="Arial"/>
                <a:sym typeface="Arial"/>
              </a:rPr>
              <a:t>Docker Engine </a:t>
            </a:r>
            <a:r>
              <a:rPr lang="en" sz="1100" b="0" i="0" u="none" strike="noStrike" cap="none">
                <a:solidFill>
                  <a:srgbClr val="022144"/>
                </a:solidFill>
                <a:latin typeface="Arial"/>
                <a:ea typeface="Arial"/>
                <a:cs typeface="Arial"/>
                <a:sym typeface="Arial"/>
              </a:rPr>
              <a:t>to run anywhere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22144"/>
              </a:buClr>
              <a:buSzPts val="1100"/>
              <a:buFont typeface="Arial"/>
              <a:buNone/>
            </a:pPr>
            <a:r>
              <a:rPr lang="en" sz="1100" b="0" i="0" u="none" strike="noStrike" cap="none">
                <a:solidFill>
                  <a:srgbClr val="022144"/>
                </a:solidFill>
                <a:latin typeface="Arial"/>
                <a:ea typeface="Arial"/>
                <a:cs typeface="Arial"/>
                <a:sym typeface="Arial"/>
              </a:rPr>
              <a:t> </a:t>
            </a:r>
            <a:r>
              <a:rPr lang="en" sz="1100" b="1" i="0" u="none" strike="noStrike" cap="none">
                <a:solidFill>
                  <a:srgbClr val="022144"/>
                </a:solidFill>
                <a:latin typeface="Arial"/>
                <a:ea typeface="Arial"/>
                <a:cs typeface="Arial"/>
                <a:sym typeface="Arial"/>
              </a:rPr>
              <a:t>DKS </a:t>
            </a:r>
            <a:r>
              <a:rPr lang="en" sz="1100" b="0" i="0" u="none" strike="noStrike" cap="none">
                <a:solidFill>
                  <a:srgbClr val="022144"/>
                </a:solidFill>
                <a:latin typeface="Arial"/>
                <a:ea typeface="Arial"/>
                <a:cs typeface="Arial"/>
                <a:sym typeface="Arial"/>
              </a:rPr>
              <a:t>orchestration across the platform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36"/>
          <p:cNvSpPr txBox="1"/>
          <p:nvPr/>
        </p:nvSpPr>
        <p:spPr>
          <a:xfrm>
            <a:off x="1" y="2977666"/>
            <a:ext cx="9144000" cy="2165700"/>
          </a:xfrm>
          <a:prstGeom prst="rect">
            <a:avLst/>
          </a:prstGeom>
          <a:solidFill>
            <a:schemeClr val="lt1"/>
          </a:solidFill>
          <a:ln>
            <a:noFill/>
          </a:ln>
          <a:effectLst>
            <a:outerShdw blurRad="190500" algn="ctr" rotWithShape="0">
              <a:srgbClr val="000000">
                <a:alpha val="2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F474F"/>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287" name="Google Shape;1287;p136"/>
          <p:cNvSpPr txBox="1">
            <a:spLocks noGrp="1"/>
          </p:cNvSpPr>
          <p:nvPr>
            <p:ph type="title"/>
          </p:nvPr>
        </p:nvSpPr>
        <p:spPr>
          <a:xfrm>
            <a:off x="311700" y="430225"/>
            <a:ext cx="8520600" cy="69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t>You Need a Modern Application Lifecycle</a:t>
            </a:r>
            <a:br>
              <a:rPr lang="en" b="1"/>
            </a:br>
            <a:r>
              <a:rPr lang="en" sz="1400">
                <a:solidFill>
                  <a:schemeClr val="accent1"/>
                </a:solidFill>
              </a:rPr>
              <a:t>Enabled by Docker Enterprise 3.0 </a:t>
            </a:r>
            <a:endParaRPr>
              <a:solidFill>
                <a:schemeClr val="accent1"/>
              </a:solidFill>
            </a:endParaRPr>
          </a:p>
        </p:txBody>
      </p:sp>
      <p:grpSp>
        <p:nvGrpSpPr>
          <p:cNvPr id="1288" name="Google Shape;1288;p136"/>
          <p:cNvGrpSpPr/>
          <p:nvPr/>
        </p:nvGrpSpPr>
        <p:grpSpPr>
          <a:xfrm>
            <a:off x="6147011" y="1708807"/>
            <a:ext cx="2692201" cy="3019318"/>
            <a:chOff x="6147011" y="1708807"/>
            <a:chExt cx="2692201" cy="3019318"/>
          </a:xfrm>
        </p:grpSpPr>
        <p:sp>
          <p:nvSpPr>
            <p:cNvPr id="1289" name="Google Shape;1289;p136"/>
            <p:cNvSpPr txBox="1"/>
            <p:nvPr/>
          </p:nvSpPr>
          <p:spPr>
            <a:xfrm>
              <a:off x="6147012" y="3208625"/>
              <a:ext cx="2692200" cy="151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Run</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800"/>
                </a:spcBef>
                <a:spcAft>
                  <a:spcPts val="0"/>
                </a:spcAft>
                <a:buNone/>
              </a:pPr>
              <a:r>
                <a:rPr lang="en" sz="1200" b="0" i="0" u="none" strike="noStrike" cap="none">
                  <a:solidFill>
                    <a:srgbClr val="4E5B66"/>
                  </a:solidFill>
                  <a:latin typeface="Arial"/>
                  <a:ea typeface="Arial"/>
                  <a:cs typeface="Arial"/>
                  <a:sym typeface="Arial"/>
                </a:rPr>
                <a:t>Run multiple versions of the same application and manage per-environment settings</a:t>
              </a:r>
              <a:endParaRPr sz="1200" b="0" i="0" u="none" strike="noStrike" cap="none">
                <a:solidFill>
                  <a:srgbClr val="4E5B66"/>
                </a:solidFill>
                <a:latin typeface="Arial"/>
                <a:ea typeface="Arial"/>
                <a:cs typeface="Arial"/>
                <a:sym typeface="Arial"/>
              </a:endParaRPr>
            </a:p>
            <a:p>
              <a:pPr marL="0" marR="0" lvl="0" indent="0" algn="ctr" rtl="0">
                <a:lnSpc>
                  <a:spcPct val="100000"/>
                </a:lnSpc>
                <a:spcBef>
                  <a:spcPts val="800"/>
                </a:spcBef>
                <a:spcAft>
                  <a:spcPts val="0"/>
                </a:spcAft>
                <a:buNone/>
              </a:pPr>
              <a:r>
                <a:rPr lang="en" sz="1200">
                  <a:solidFill>
                    <a:srgbClr val="4E5B66"/>
                  </a:solidFill>
                </a:rPr>
                <a:t>On-Premise, Cloud, Hybrid</a:t>
              </a:r>
              <a:endParaRPr sz="1200">
                <a:solidFill>
                  <a:srgbClr val="4E5B66"/>
                </a:solidFill>
              </a:endParaRPr>
            </a:p>
            <a:p>
              <a:pPr marL="0" marR="0" lvl="0" indent="0" algn="ctr" rtl="0">
                <a:lnSpc>
                  <a:spcPct val="100000"/>
                </a:lnSpc>
                <a:spcBef>
                  <a:spcPts val="800"/>
                </a:spcBef>
                <a:spcAft>
                  <a:spcPts val="800"/>
                </a:spcAft>
                <a:buNone/>
              </a:pPr>
              <a:r>
                <a:rPr lang="en" sz="1200" b="0" i="0" u="none" strike="noStrike" cap="none">
                  <a:solidFill>
                    <a:srgbClr val="4E5B66"/>
                  </a:solidFill>
                  <a:latin typeface="Arial"/>
                  <a:ea typeface="Arial"/>
                  <a:cs typeface="Arial"/>
                  <a:sym typeface="Arial"/>
                </a:rPr>
                <a:t>Kubernetes</a:t>
              </a:r>
              <a:endParaRPr sz="1200" b="0" i="0" u="none" strike="noStrike" cap="none">
                <a:solidFill>
                  <a:srgbClr val="4E5B66"/>
                </a:solidFill>
                <a:latin typeface="Arial"/>
                <a:ea typeface="Arial"/>
                <a:cs typeface="Arial"/>
                <a:sym typeface="Arial"/>
              </a:endParaRPr>
            </a:p>
          </p:txBody>
        </p:sp>
        <p:sp>
          <p:nvSpPr>
            <p:cNvPr id="1290" name="Google Shape;1290;p136"/>
            <p:cNvSpPr txBox="1"/>
            <p:nvPr/>
          </p:nvSpPr>
          <p:spPr>
            <a:xfrm>
              <a:off x="6147011" y="2327300"/>
              <a:ext cx="2692200" cy="44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u="sng">
                  <a:solidFill>
                    <a:schemeClr val="accent1"/>
                  </a:solidFill>
                </a:rPr>
                <a:t>UCP</a:t>
              </a:r>
              <a:endParaRPr sz="800" u="sng">
                <a:solidFill>
                  <a:schemeClr val="accent1"/>
                </a:solidFill>
              </a:endParaRPr>
            </a:p>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1"/>
                  </a:solidFill>
                  <a:latin typeface="Arial"/>
                  <a:ea typeface="Arial"/>
                  <a:cs typeface="Arial"/>
                  <a:sym typeface="Arial"/>
                </a:rPr>
                <a:t>DOCKER ENGINE + DOCKER </a:t>
              </a:r>
              <a:br>
                <a:rPr lang="en" sz="800" b="0" i="0" u="none" strike="noStrike" cap="none">
                  <a:solidFill>
                    <a:schemeClr val="accent1"/>
                  </a:solidFill>
                  <a:latin typeface="Arial"/>
                  <a:ea typeface="Arial"/>
                  <a:cs typeface="Arial"/>
                  <a:sym typeface="Arial"/>
                </a:rPr>
              </a:br>
              <a:r>
                <a:rPr lang="en" sz="800" b="0" i="0" u="none" strike="noStrike" cap="none">
                  <a:solidFill>
                    <a:schemeClr val="accent1"/>
                  </a:solidFill>
                  <a:latin typeface="Arial"/>
                  <a:ea typeface="Arial"/>
                  <a:cs typeface="Arial"/>
                  <a:sym typeface="Arial"/>
                </a:rPr>
                <a:t>KUBERNETES SERVICE</a:t>
              </a:r>
              <a:endParaRPr sz="800" b="0" i="0" u="none" strike="noStrike" cap="none">
                <a:solidFill>
                  <a:schemeClr val="accent1"/>
                </a:solidFill>
                <a:latin typeface="Arial"/>
                <a:ea typeface="Arial"/>
                <a:cs typeface="Arial"/>
                <a:sym typeface="Arial"/>
              </a:endParaRPr>
            </a:p>
          </p:txBody>
        </p:sp>
        <p:grpSp>
          <p:nvGrpSpPr>
            <p:cNvPr id="1291" name="Google Shape;1291;p136"/>
            <p:cNvGrpSpPr/>
            <p:nvPr/>
          </p:nvGrpSpPr>
          <p:grpSpPr>
            <a:xfrm>
              <a:off x="7924122" y="1708807"/>
              <a:ext cx="357699" cy="448908"/>
              <a:chOff x="7898879" y="2140411"/>
              <a:chExt cx="464725" cy="583224"/>
            </a:xfrm>
          </p:grpSpPr>
          <p:sp>
            <p:nvSpPr>
              <p:cNvPr id="1292" name="Google Shape;1292;p136"/>
              <p:cNvSpPr/>
              <p:nvPr/>
            </p:nvSpPr>
            <p:spPr>
              <a:xfrm>
                <a:off x="7898879" y="2140411"/>
                <a:ext cx="464725" cy="583224"/>
              </a:xfrm>
              <a:custGeom>
                <a:avLst/>
                <a:gdLst/>
                <a:ahLst/>
                <a:cxnLst/>
                <a:rect l="l" t="t" r="r" b="b"/>
                <a:pathLst>
                  <a:path w="543" h="651" extrusionOk="0">
                    <a:moveTo>
                      <a:pt x="169" y="365"/>
                    </a:moveTo>
                    <a:cubicBezTo>
                      <a:pt x="160" y="365"/>
                      <a:pt x="153" y="372"/>
                      <a:pt x="153" y="381"/>
                    </a:cubicBezTo>
                    <a:cubicBezTo>
                      <a:pt x="153" y="390"/>
                      <a:pt x="160" y="397"/>
                      <a:pt x="169" y="397"/>
                    </a:cubicBezTo>
                    <a:cubicBezTo>
                      <a:pt x="178" y="397"/>
                      <a:pt x="185" y="390"/>
                      <a:pt x="185" y="381"/>
                    </a:cubicBezTo>
                    <a:cubicBezTo>
                      <a:pt x="185" y="372"/>
                      <a:pt x="178" y="365"/>
                      <a:pt x="169" y="365"/>
                    </a:cubicBezTo>
                    <a:close/>
                    <a:moveTo>
                      <a:pt x="167" y="381"/>
                    </a:moveTo>
                    <a:cubicBezTo>
                      <a:pt x="167" y="380"/>
                      <a:pt x="168" y="379"/>
                      <a:pt x="169" y="379"/>
                    </a:cubicBezTo>
                    <a:cubicBezTo>
                      <a:pt x="170" y="379"/>
                      <a:pt x="171" y="380"/>
                      <a:pt x="171" y="381"/>
                    </a:cubicBezTo>
                    <a:cubicBezTo>
                      <a:pt x="171" y="384"/>
                      <a:pt x="167" y="384"/>
                      <a:pt x="167" y="381"/>
                    </a:cubicBezTo>
                    <a:close/>
                    <a:moveTo>
                      <a:pt x="475" y="372"/>
                    </a:moveTo>
                    <a:cubicBezTo>
                      <a:pt x="353" y="372"/>
                      <a:pt x="353" y="372"/>
                      <a:pt x="353" y="372"/>
                    </a:cubicBezTo>
                    <a:cubicBezTo>
                      <a:pt x="348" y="372"/>
                      <a:pt x="344" y="376"/>
                      <a:pt x="344" y="381"/>
                    </a:cubicBezTo>
                    <a:cubicBezTo>
                      <a:pt x="344" y="386"/>
                      <a:pt x="348" y="390"/>
                      <a:pt x="353" y="390"/>
                    </a:cubicBezTo>
                    <a:cubicBezTo>
                      <a:pt x="475" y="390"/>
                      <a:pt x="475" y="390"/>
                      <a:pt x="475" y="390"/>
                    </a:cubicBezTo>
                    <a:cubicBezTo>
                      <a:pt x="480" y="390"/>
                      <a:pt x="484" y="386"/>
                      <a:pt x="484" y="381"/>
                    </a:cubicBezTo>
                    <a:cubicBezTo>
                      <a:pt x="484" y="376"/>
                      <a:pt x="480" y="372"/>
                      <a:pt x="475" y="372"/>
                    </a:cubicBezTo>
                    <a:close/>
                    <a:moveTo>
                      <a:pt x="236" y="514"/>
                    </a:moveTo>
                    <a:cubicBezTo>
                      <a:pt x="227" y="514"/>
                      <a:pt x="220" y="521"/>
                      <a:pt x="220" y="530"/>
                    </a:cubicBezTo>
                    <a:cubicBezTo>
                      <a:pt x="220" y="539"/>
                      <a:pt x="227" y="546"/>
                      <a:pt x="236" y="546"/>
                    </a:cubicBezTo>
                    <a:cubicBezTo>
                      <a:pt x="245" y="546"/>
                      <a:pt x="252" y="539"/>
                      <a:pt x="252" y="530"/>
                    </a:cubicBezTo>
                    <a:cubicBezTo>
                      <a:pt x="252" y="521"/>
                      <a:pt x="245" y="514"/>
                      <a:pt x="236" y="514"/>
                    </a:cubicBezTo>
                    <a:close/>
                    <a:moveTo>
                      <a:pt x="234" y="530"/>
                    </a:moveTo>
                    <a:cubicBezTo>
                      <a:pt x="234" y="528"/>
                      <a:pt x="235" y="527"/>
                      <a:pt x="236" y="527"/>
                    </a:cubicBezTo>
                    <a:cubicBezTo>
                      <a:pt x="238" y="527"/>
                      <a:pt x="239" y="528"/>
                      <a:pt x="239" y="530"/>
                    </a:cubicBezTo>
                    <a:cubicBezTo>
                      <a:pt x="239" y="532"/>
                      <a:pt x="234" y="532"/>
                      <a:pt x="234" y="530"/>
                    </a:cubicBezTo>
                    <a:close/>
                    <a:moveTo>
                      <a:pt x="475" y="520"/>
                    </a:moveTo>
                    <a:cubicBezTo>
                      <a:pt x="353" y="520"/>
                      <a:pt x="353" y="520"/>
                      <a:pt x="353" y="520"/>
                    </a:cubicBezTo>
                    <a:cubicBezTo>
                      <a:pt x="348" y="520"/>
                      <a:pt x="344" y="525"/>
                      <a:pt x="344" y="530"/>
                    </a:cubicBezTo>
                    <a:cubicBezTo>
                      <a:pt x="344" y="535"/>
                      <a:pt x="348" y="539"/>
                      <a:pt x="353" y="539"/>
                    </a:cubicBezTo>
                    <a:cubicBezTo>
                      <a:pt x="475" y="539"/>
                      <a:pt x="475" y="539"/>
                      <a:pt x="475" y="539"/>
                    </a:cubicBezTo>
                    <a:cubicBezTo>
                      <a:pt x="480" y="539"/>
                      <a:pt x="484" y="535"/>
                      <a:pt x="484" y="530"/>
                    </a:cubicBezTo>
                    <a:cubicBezTo>
                      <a:pt x="484" y="525"/>
                      <a:pt x="480" y="520"/>
                      <a:pt x="475" y="520"/>
                    </a:cubicBezTo>
                    <a:close/>
                    <a:moveTo>
                      <a:pt x="236" y="365"/>
                    </a:moveTo>
                    <a:cubicBezTo>
                      <a:pt x="227" y="365"/>
                      <a:pt x="220" y="372"/>
                      <a:pt x="220" y="381"/>
                    </a:cubicBezTo>
                    <a:cubicBezTo>
                      <a:pt x="220" y="390"/>
                      <a:pt x="227" y="397"/>
                      <a:pt x="236" y="397"/>
                    </a:cubicBezTo>
                    <a:cubicBezTo>
                      <a:pt x="245" y="397"/>
                      <a:pt x="252" y="390"/>
                      <a:pt x="252" y="381"/>
                    </a:cubicBezTo>
                    <a:cubicBezTo>
                      <a:pt x="252" y="372"/>
                      <a:pt x="245" y="365"/>
                      <a:pt x="236" y="365"/>
                    </a:cubicBezTo>
                    <a:close/>
                    <a:moveTo>
                      <a:pt x="234" y="381"/>
                    </a:moveTo>
                    <a:cubicBezTo>
                      <a:pt x="234" y="380"/>
                      <a:pt x="235" y="379"/>
                      <a:pt x="236" y="379"/>
                    </a:cubicBezTo>
                    <a:cubicBezTo>
                      <a:pt x="238" y="379"/>
                      <a:pt x="239" y="380"/>
                      <a:pt x="239" y="381"/>
                    </a:cubicBezTo>
                    <a:cubicBezTo>
                      <a:pt x="239" y="384"/>
                      <a:pt x="234" y="384"/>
                      <a:pt x="234" y="381"/>
                    </a:cubicBezTo>
                    <a:close/>
                    <a:moveTo>
                      <a:pt x="102" y="365"/>
                    </a:moveTo>
                    <a:cubicBezTo>
                      <a:pt x="93" y="365"/>
                      <a:pt x="86" y="372"/>
                      <a:pt x="86" y="381"/>
                    </a:cubicBezTo>
                    <a:cubicBezTo>
                      <a:pt x="86" y="390"/>
                      <a:pt x="93" y="397"/>
                      <a:pt x="102" y="397"/>
                    </a:cubicBezTo>
                    <a:cubicBezTo>
                      <a:pt x="111" y="397"/>
                      <a:pt x="118" y="390"/>
                      <a:pt x="118" y="381"/>
                    </a:cubicBezTo>
                    <a:cubicBezTo>
                      <a:pt x="118" y="372"/>
                      <a:pt x="111" y="365"/>
                      <a:pt x="102" y="365"/>
                    </a:cubicBezTo>
                    <a:close/>
                    <a:moveTo>
                      <a:pt x="100" y="381"/>
                    </a:moveTo>
                    <a:cubicBezTo>
                      <a:pt x="100" y="380"/>
                      <a:pt x="101" y="379"/>
                      <a:pt x="102" y="379"/>
                    </a:cubicBezTo>
                    <a:cubicBezTo>
                      <a:pt x="103" y="379"/>
                      <a:pt x="104" y="380"/>
                      <a:pt x="104" y="381"/>
                    </a:cubicBezTo>
                    <a:cubicBezTo>
                      <a:pt x="104" y="384"/>
                      <a:pt x="100" y="384"/>
                      <a:pt x="100" y="381"/>
                    </a:cubicBezTo>
                    <a:close/>
                    <a:moveTo>
                      <a:pt x="169" y="514"/>
                    </a:moveTo>
                    <a:cubicBezTo>
                      <a:pt x="160" y="514"/>
                      <a:pt x="153" y="521"/>
                      <a:pt x="153" y="530"/>
                    </a:cubicBezTo>
                    <a:cubicBezTo>
                      <a:pt x="153" y="539"/>
                      <a:pt x="160" y="546"/>
                      <a:pt x="169" y="546"/>
                    </a:cubicBezTo>
                    <a:cubicBezTo>
                      <a:pt x="178" y="546"/>
                      <a:pt x="185" y="539"/>
                      <a:pt x="185" y="530"/>
                    </a:cubicBezTo>
                    <a:cubicBezTo>
                      <a:pt x="185" y="521"/>
                      <a:pt x="178" y="514"/>
                      <a:pt x="169" y="514"/>
                    </a:cubicBezTo>
                    <a:close/>
                    <a:moveTo>
                      <a:pt x="167" y="530"/>
                    </a:moveTo>
                    <a:cubicBezTo>
                      <a:pt x="167" y="528"/>
                      <a:pt x="168" y="527"/>
                      <a:pt x="169" y="527"/>
                    </a:cubicBezTo>
                    <a:cubicBezTo>
                      <a:pt x="170" y="527"/>
                      <a:pt x="171" y="528"/>
                      <a:pt x="171" y="530"/>
                    </a:cubicBezTo>
                    <a:cubicBezTo>
                      <a:pt x="171" y="532"/>
                      <a:pt x="167" y="532"/>
                      <a:pt x="167" y="530"/>
                    </a:cubicBezTo>
                    <a:close/>
                    <a:moveTo>
                      <a:pt x="102" y="514"/>
                    </a:moveTo>
                    <a:cubicBezTo>
                      <a:pt x="93" y="514"/>
                      <a:pt x="86" y="521"/>
                      <a:pt x="86" y="530"/>
                    </a:cubicBezTo>
                    <a:cubicBezTo>
                      <a:pt x="86" y="539"/>
                      <a:pt x="93" y="546"/>
                      <a:pt x="102" y="546"/>
                    </a:cubicBezTo>
                    <a:cubicBezTo>
                      <a:pt x="111" y="546"/>
                      <a:pt x="118" y="539"/>
                      <a:pt x="118" y="530"/>
                    </a:cubicBezTo>
                    <a:cubicBezTo>
                      <a:pt x="118" y="521"/>
                      <a:pt x="111" y="514"/>
                      <a:pt x="102" y="514"/>
                    </a:cubicBezTo>
                    <a:close/>
                    <a:moveTo>
                      <a:pt x="100" y="530"/>
                    </a:moveTo>
                    <a:cubicBezTo>
                      <a:pt x="100" y="528"/>
                      <a:pt x="101" y="527"/>
                      <a:pt x="102" y="527"/>
                    </a:cubicBezTo>
                    <a:cubicBezTo>
                      <a:pt x="103" y="527"/>
                      <a:pt x="104" y="528"/>
                      <a:pt x="104" y="530"/>
                    </a:cubicBezTo>
                    <a:cubicBezTo>
                      <a:pt x="104" y="532"/>
                      <a:pt x="100" y="532"/>
                      <a:pt x="100" y="530"/>
                    </a:cubicBezTo>
                    <a:close/>
                    <a:moveTo>
                      <a:pt x="236" y="68"/>
                    </a:moveTo>
                    <a:cubicBezTo>
                      <a:pt x="227" y="68"/>
                      <a:pt x="220" y="75"/>
                      <a:pt x="220" y="84"/>
                    </a:cubicBezTo>
                    <a:cubicBezTo>
                      <a:pt x="220" y="93"/>
                      <a:pt x="227" y="100"/>
                      <a:pt x="236" y="100"/>
                    </a:cubicBezTo>
                    <a:cubicBezTo>
                      <a:pt x="245" y="100"/>
                      <a:pt x="252" y="93"/>
                      <a:pt x="252" y="84"/>
                    </a:cubicBezTo>
                    <a:cubicBezTo>
                      <a:pt x="252" y="75"/>
                      <a:pt x="245" y="68"/>
                      <a:pt x="236" y="68"/>
                    </a:cubicBezTo>
                    <a:close/>
                    <a:moveTo>
                      <a:pt x="234" y="84"/>
                    </a:moveTo>
                    <a:cubicBezTo>
                      <a:pt x="234" y="83"/>
                      <a:pt x="235" y="82"/>
                      <a:pt x="236" y="82"/>
                    </a:cubicBezTo>
                    <a:cubicBezTo>
                      <a:pt x="238" y="82"/>
                      <a:pt x="239" y="83"/>
                      <a:pt x="239" y="84"/>
                    </a:cubicBezTo>
                    <a:cubicBezTo>
                      <a:pt x="239" y="87"/>
                      <a:pt x="234" y="87"/>
                      <a:pt x="234" y="84"/>
                    </a:cubicBezTo>
                    <a:close/>
                    <a:moveTo>
                      <a:pt x="169" y="68"/>
                    </a:moveTo>
                    <a:cubicBezTo>
                      <a:pt x="160" y="68"/>
                      <a:pt x="153" y="75"/>
                      <a:pt x="153" y="84"/>
                    </a:cubicBezTo>
                    <a:cubicBezTo>
                      <a:pt x="153" y="93"/>
                      <a:pt x="160" y="100"/>
                      <a:pt x="169" y="100"/>
                    </a:cubicBezTo>
                    <a:cubicBezTo>
                      <a:pt x="178" y="100"/>
                      <a:pt x="185" y="93"/>
                      <a:pt x="185" y="84"/>
                    </a:cubicBezTo>
                    <a:cubicBezTo>
                      <a:pt x="185" y="75"/>
                      <a:pt x="178" y="68"/>
                      <a:pt x="169" y="68"/>
                    </a:cubicBezTo>
                    <a:close/>
                    <a:moveTo>
                      <a:pt x="167" y="84"/>
                    </a:moveTo>
                    <a:cubicBezTo>
                      <a:pt x="167" y="83"/>
                      <a:pt x="168" y="82"/>
                      <a:pt x="169" y="82"/>
                    </a:cubicBezTo>
                    <a:cubicBezTo>
                      <a:pt x="170" y="82"/>
                      <a:pt x="171" y="83"/>
                      <a:pt x="171" y="84"/>
                    </a:cubicBezTo>
                    <a:cubicBezTo>
                      <a:pt x="171" y="87"/>
                      <a:pt x="167" y="87"/>
                      <a:pt x="167" y="84"/>
                    </a:cubicBezTo>
                    <a:close/>
                    <a:moveTo>
                      <a:pt x="475" y="75"/>
                    </a:moveTo>
                    <a:cubicBezTo>
                      <a:pt x="353" y="75"/>
                      <a:pt x="353" y="75"/>
                      <a:pt x="353" y="75"/>
                    </a:cubicBezTo>
                    <a:cubicBezTo>
                      <a:pt x="348" y="75"/>
                      <a:pt x="344" y="79"/>
                      <a:pt x="344" y="84"/>
                    </a:cubicBezTo>
                    <a:cubicBezTo>
                      <a:pt x="344" y="89"/>
                      <a:pt x="348" y="93"/>
                      <a:pt x="353" y="93"/>
                    </a:cubicBezTo>
                    <a:cubicBezTo>
                      <a:pt x="475" y="93"/>
                      <a:pt x="475" y="93"/>
                      <a:pt x="475" y="93"/>
                    </a:cubicBezTo>
                    <a:cubicBezTo>
                      <a:pt x="480" y="93"/>
                      <a:pt x="484" y="89"/>
                      <a:pt x="484" y="84"/>
                    </a:cubicBezTo>
                    <a:cubicBezTo>
                      <a:pt x="484" y="79"/>
                      <a:pt x="480" y="75"/>
                      <a:pt x="475" y="75"/>
                    </a:cubicBezTo>
                    <a:close/>
                    <a:moveTo>
                      <a:pt x="543" y="31"/>
                    </a:moveTo>
                    <a:cubicBezTo>
                      <a:pt x="543" y="14"/>
                      <a:pt x="529" y="0"/>
                      <a:pt x="512" y="0"/>
                    </a:cubicBezTo>
                    <a:cubicBezTo>
                      <a:pt x="31" y="0"/>
                      <a:pt x="31" y="0"/>
                      <a:pt x="31" y="0"/>
                    </a:cubicBezTo>
                    <a:cubicBezTo>
                      <a:pt x="14" y="0"/>
                      <a:pt x="0" y="14"/>
                      <a:pt x="0" y="31"/>
                    </a:cubicBezTo>
                    <a:cubicBezTo>
                      <a:pt x="0" y="137"/>
                      <a:pt x="0" y="137"/>
                      <a:pt x="0" y="137"/>
                    </a:cubicBezTo>
                    <a:cubicBezTo>
                      <a:pt x="0" y="145"/>
                      <a:pt x="3" y="153"/>
                      <a:pt x="9" y="158"/>
                    </a:cubicBezTo>
                    <a:cubicBezTo>
                      <a:pt x="3" y="164"/>
                      <a:pt x="0" y="171"/>
                      <a:pt x="0" y="180"/>
                    </a:cubicBezTo>
                    <a:cubicBezTo>
                      <a:pt x="0" y="285"/>
                      <a:pt x="0" y="285"/>
                      <a:pt x="0" y="285"/>
                    </a:cubicBezTo>
                    <a:cubicBezTo>
                      <a:pt x="0" y="294"/>
                      <a:pt x="3" y="301"/>
                      <a:pt x="9" y="307"/>
                    </a:cubicBezTo>
                    <a:cubicBezTo>
                      <a:pt x="3" y="312"/>
                      <a:pt x="0" y="320"/>
                      <a:pt x="0" y="328"/>
                    </a:cubicBezTo>
                    <a:cubicBezTo>
                      <a:pt x="0" y="434"/>
                      <a:pt x="0" y="434"/>
                      <a:pt x="0" y="434"/>
                    </a:cubicBezTo>
                    <a:cubicBezTo>
                      <a:pt x="0" y="442"/>
                      <a:pt x="3" y="450"/>
                      <a:pt x="9" y="455"/>
                    </a:cubicBezTo>
                    <a:cubicBezTo>
                      <a:pt x="3" y="461"/>
                      <a:pt x="0" y="469"/>
                      <a:pt x="0" y="477"/>
                    </a:cubicBezTo>
                    <a:cubicBezTo>
                      <a:pt x="0" y="582"/>
                      <a:pt x="0" y="582"/>
                      <a:pt x="0" y="582"/>
                    </a:cubicBezTo>
                    <a:cubicBezTo>
                      <a:pt x="0" y="599"/>
                      <a:pt x="14" y="613"/>
                      <a:pt x="31" y="613"/>
                    </a:cubicBezTo>
                    <a:cubicBezTo>
                      <a:pt x="68" y="613"/>
                      <a:pt x="68" y="613"/>
                      <a:pt x="68" y="613"/>
                    </a:cubicBezTo>
                    <a:cubicBezTo>
                      <a:pt x="68" y="633"/>
                      <a:pt x="68" y="633"/>
                      <a:pt x="68" y="633"/>
                    </a:cubicBezTo>
                    <a:cubicBezTo>
                      <a:pt x="68" y="643"/>
                      <a:pt x="76" y="651"/>
                      <a:pt x="86" y="651"/>
                    </a:cubicBezTo>
                    <a:cubicBezTo>
                      <a:pt x="160" y="651"/>
                      <a:pt x="160" y="651"/>
                      <a:pt x="160" y="651"/>
                    </a:cubicBezTo>
                    <a:cubicBezTo>
                      <a:pt x="171" y="651"/>
                      <a:pt x="179" y="643"/>
                      <a:pt x="179" y="633"/>
                    </a:cubicBezTo>
                    <a:cubicBezTo>
                      <a:pt x="179" y="613"/>
                      <a:pt x="179" y="613"/>
                      <a:pt x="179" y="613"/>
                    </a:cubicBezTo>
                    <a:cubicBezTo>
                      <a:pt x="352" y="613"/>
                      <a:pt x="352" y="613"/>
                      <a:pt x="352" y="613"/>
                    </a:cubicBezTo>
                    <a:cubicBezTo>
                      <a:pt x="352" y="633"/>
                      <a:pt x="352" y="633"/>
                      <a:pt x="352" y="633"/>
                    </a:cubicBezTo>
                    <a:cubicBezTo>
                      <a:pt x="352" y="643"/>
                      <a:pt x="360" y="651"/>
                      <a:pt x="371" y="651"/>
                    </a:cubicBezTo>
                    <a:cubicBezTo>
                      <a:pt x="445" y="651"/>
                      <a:pt x="445" y="651"/>
                      <a:pt x="445" y="651"/>
                    </a:cubicBezTo>
                    <a:cubicBezTo>
                      <a:pt x="455" y="651"/>
                      <a:pt x="463" y="643"/>
                      <a:pt x="463" y="633"/>
                    </a:cubicBezTo>
                    <a:cubicBezTo>
                      <a:pt x="463" y="613"/>
                      <a:pt x="463" y="613"/>
                      <a:pt x="463" y="613"/>
                    </a:cubicBezTo>
                    <a:cubicBezTo>
                      <a:pt x="512" y="613"/>
                      <a:pt x="512" y="613"/>
                      <a:pt x="512" y="613"/>
                    </a:cubicBezTo>
                    <a:cubicBezTo>
                      <a:pt x="529" y="613"/>
                      <a:pt x="543" y="599"/>
                      <a:pt x="543" y="582"/>
                    </a:cubicBezTo>
                    <a:cubicBezTo>
                      <a:pt x="543" y="477"/>
                      <a:pt x="543" y="477"/>
                      <a:pt x="543" y="477"/>
                    </a:cubicBezTo>
                    <a:cubicBezTo>
                      <a:pt x="543" y="469"/>
                      <a:pt x="539" y="461"/>
                      <a:pt x="534" y="455"/>
                    </a:cubicBezTo>
                    <a:cubicBezTo>
                      <a:pt x="539" y="450"/>
                      <a:pt x="543" y="442"/>
                      <a:pt x="543" y="434"/>
                    </a:cubicBezTo>
                    <a:cubicBezTo>
                      <a:pt x="543" y="328"/>
                      <a:pt x="543" y="328"/>
                      <a:pt x="543" y="328"/>
                    </a:cubicBezTo>
                    <a:cubicBezTo>
                      <a:pt x="543" y="320"/>
                      <a:pt x="539" y="312"/>
                      <a:pt x="534" y="307"/>
                    </a:cubicBezTo>
                    <a:cubicBezTo>
                      <a:pt x="539" y="301"/>
                      <a:pt x="543" y="294"/>
                      <a:pt x="543" y="285"/>
                    </a:cubicBezTo>
                    <a:cubicBezTo>
                      <a:pt x="543" y="180"/>
                      <a:pt x="543" y="180"/>
                      <a:pt x="543" y="180"/>
                    </a:cubicBezTo>
                    <a:cubicBezTo>
                      <a:pt x="543" y="171"/>
                      <a:pt x="539" y="164"/>
                      <a:pt x="534" y="158"/>
                    </a:cubicBezTo>
                    <a:cubicBezTo>
                      <a:pt x="539" y="153"/>
                      <a:pt x="543" y="145"/>
                      <a:pt x="543" y="137"/>
                    </a:cubicBezTo>
                    <a:cubicBezTo>
                      <a:pt x="543" y="31"/>
                      <a:pt x="543" y="31"/>
                      <a:pt x="543" y="31"/>
                    </a:cubicBezTo>
                    <a:close/>
                    <a:moveTo>
                      <a:pt x="160" y="633"/>
                    </a:moveTo>
                    <a:cubicBezTo>
                      <a:pt x="86" y="633"/>
                      <a:pt x="86" y="633"/>
                      <a:pt x="86" y="633"/>
                    </a:cubicBezTo>
                    <a:cubicBezTo>
                      <a:pt x="86" y="613"/>
                      <a:pt x="86" y="613"/>
                      <a:pt x="86" y="613"/>
                    </a:cubicBezTo>
                    <a:cubicBezTo>
                      <a:pt x="160" y="613"/>
                      <a:pt x="160" y="613"/>
                      <a:pt x="160" y="613"/>
                    </a:cubicBezTo>
                    <a:lnTo>
                      <a:pt x="160" y="633"/>
                    </a:lnTo>
                    <a:close/>
                    <a:moveTo>
                      <a:pt x="445" y="633"/>
                    </a:moveTo>
                    <a:cubicBezTo>
                      <a:pt x="371" y="633"/>
                      <a:pt x="371" y="633"/>
                      <a:pt x="371" y="633"/>
                    </a:cubicBezTo>
                    <a:cubicBezTo>
                      <a:pt x="371" y="613"/>
                      <a:pt x="371" y="613"/>
                      <a:pt x="371" y="613"/>
                    </a:cubicBezTo>
                    <a:cubicBezTo>
                      <a:pt x="445" y="613"/>
                      <a:pt x="445" y="613"/>
                      <a:pt x="445" y="613"/>
                    </a:cubicBezTo>
                    <a:lnTo>
                      <a:pt x="445" y="633"/>
                    </a:lnTo>
                    <a:close/>
                    <a:moveTo>
                      <a:pt x="524" y="582"/>
                    </a:moveTo>
                    <a:cubicBezTo>
                      <a:pt x="524" y="589"/>
                      <a:pt x="519" y="595"/>
                      <a:pt x="512" y="595"/>
                    </a:cubicBezTo>
                    <a:cubicBezTo>
                      <a:pt x="31" y="595"/>
                      <a:pt x="31" y="595"/>
                      <a:pt x="31" y="595"/>
                    </a:cubicBezTo>
                    <a:cubicBezTo>
                      <a:pt x="24" y="595"/>
                      <a:pt x="18" y="589"/>
                      <a:pt x="18" y="582"/>
                    </a:cubicBezTo>
                    <a:cubicBezTo>
                      <a:pt x="18" y="477"/>
                      <a:pt x="18" y="477"/>
                      <a:pt x="18" y="477"/>
                    </a:cubicBezTo>
                    <a:cubicBezTo>
                      <a:pt x="18" y="470"/>
                      <a:pt x="24" y="465"/>
                      <a:pt x="31" y="465"/>
                    </a:cubicBezTo>
                    <a:cubicBezTo>
                      <a:pt x="512" y="465"/>
                      <a:pt x="512" y="465"/>
                      <a:pt x="512" y="465"/>
                    </a:cubicBezTo>
                    <a:cubicBezTo>
                      <a:pt x="519" y="465"/>
                      <a:pt x="524" y="470"/>
                      <a:pt x="524" y="477"/>
                    </a:cubicBezTo>
                    <a:lnTo>
                      <a:pt x="524" y="582"/>
                    </a:lnTo>
                    <a:close/>
                    <a:moveTo>
                      <a:pt x="524" y="434"/>
                    </a:moveTo>
                    <a:cubicBezTo>
                      <a:pt x="524" y="441"/>
                      <a:pt x="519" y="446"/>
                      <a:pt x="512" y="446"/>
                    </a:cubicBezTo>
                    <a:cubicBezTo>
                      <a:pt x="31" y="446"/>
                      <a:pt x="31" y="446"/>
                      <a:pt x="31" y="446"/>
                    </a:cubicBezTo>
                    <a:cubicBezTo>
                      <a:pt x="24" y="446"/>
                      <a:pt x="18" y="441"/>
                      <a:pt x="18" y="434"/>
                    </a:cubicBezTo>
                    <a:cubicBezTo>
                      <a:pt x="18" y="328"/>
                      <a:pt x="18" y="328"/>
                      <a:pt x="18" y="328"/>
                    </a:cubicBezTo>
                    <a:cubicBezTo>
                      <a:pt x="18" y="322"/>
                      <a:pt x="24" y="316"/>
                      <a:pt x="31" y="316"/>
                    </a:cubicBezTo>
                    <a:cubicBezTo>
                      <a:pt x="512" y="316"/>
                      <a:pt x="512" y="316"/>
                      <a:pt x="512" y="316"/>
                    </a:cubicBezTo>
                    <a:cubicBezTo>
                      <a:pt x="519" y="316"/>
                      <a:pt x="524" y="322"/>
                      <a:pt x="524" y="328"/>
                    </a:cubicBezTo>
                    <a:lnTo>
                      <a:pt x="524" y="434"/>
                    </a:lnTo>
                    <a:close/>
                    <a:moveTo>
                      <a:pt x="524" y="285"/>
                    </a:moveTo>
                    <a:cubicBezTo>
                      <a:pt x="524" y="292"/>
                      <a:pt x="519" y="298"/>
                      <a:pt x="512" y="298"/>
                    </a:cubicBezTo>
                    <a:cubicBezTo>
                      <a:pt x="31" y="298"/>
                      <a:pt x="31" y="298"/>
                      <a:pt x="31" y="298"/>
                    </a:cubicBezTo>
                    <a:cubicBezTo>
                      <a:pt x="24" y="298"/>
                      <a:pt x="18" y="292"/>
                      <a:pt x="18" y="285"/>
                    </a:cubicBezTo>
                    <a:cubicBezTo>
                      <a:pt x="18" y="180"/>
                      <a:pt x="18" y="180"/>
                      <a:pt x="18" y="180"/>
                    </a:cubicBezTo>
                    <a:cubicBezTo>
                      <a:pt x="18" y="173"/>
                      <a:pt x="24" y="167"/>
                      <a:pt x="31" y="167"/>
                    </a:cubicBezTo>
                    <a:cubicBezTo>
                      <a:pt x="512" y="167"/>
                      <a:pt x="512" y="167"/>
                      <a:pt x="512" y="167"/>
                    </a:cubicBezTo>
                    <a:cubicBezTo>
                      <a:pt x="519" y="167"/>
                      <a:pt x="524" y="173"/>
                      <a:pt x="524" y="180"/>
                    </a:cubicBezTo>
                    <a:lnTo>
                      <a:pt x="524" y="285"/>
                    </a:lnTo>
                    <a:close/>
                    <a:moveTo>
                      <a:pt x="524" y="137"/>
                    </a:moveTo>
                    <a:cubicBezTo>
                      <a:pt x="524" y="143"/>
                      <a:pt x="519" y="149"/>
                      <a:pt x="512" y="149"/>
                    </a:cubicBezTo>
                    <a:cubicBezTo>
                      <a:pt x="31" y="149"/>
                      <a:pt x="31" y="149"/>
                      <a:pt x="31" y="149"/>
                    </a:cubicBezTo>
                    <a:cubicBezTo>
                      <a:pt x="24" y="149"/>
                      <a:pt x="18" y="143"/>
                      <a:pt x="18" y="137"/>
                    </a:cubicBezTo>
                    <a:cubicBezTo>
                      <a:pt x="18" y="31"/>
                      <a:pt x="18" y="31"/>
                      <a:pt x="18" y="31"/>
                    </a:cubicBezTo>
                    <a:cubicBezTo>
                      <a:pt x="18" y="24"/>
                      <a:pt x="24" y="19"/>
                      <a:pt x="31" y="19"/>
                    </a:cubicBezTo>
                    <a:cubicBezTo>
                      <a:pt x="512" y="19"/>
                      <a:pt x="512" y="19"/>
                      <a:pt x="512" y="19"/>
                    </a:cubicBezTo>
                    <a:cubicBezTo>
                      <a:pt x="519" y="19"/>
                      <a:pt x="524" y="24"/>
                      <a:pt x="524" y="31"/>
                    </a:cubicBezTo>
                    <a:lnTo>
                      <a:pt x="524" y="137"/>
                    </a:lnTo>
                    <a:close/>
                    <a:moveTo>
                      <a:pt x="169" y="216"/>
                    </a:moveTo>
                    <a:cubicBezTo>
                      <a:pt x="160" y="216"/>
                      <a:pt x="153" y="224"/>
                      <a:pt x="153" y="232"/>
                    </a:cubicBezTo>
                    <a:cubicBezTo>
                      <a:pt x="153" y="241"/>
                      <a:pt x="160" y="249"/>
                      <a:pt x="169" y="249"/>
                    </a:cubicBezTo>
                    <a:cubicBezTo>
                      <a:pt x="178" y="249"/>
                      <a:pt x="185" y="241"/>
                      <a:pt x="185" y="232"/>
                    </a:cubicBezTo>
                    <a:cubicBezTo>
                      <a:pt x="185" y="224"/>
                      <a:pt x="178" y="216"/>
                      <a:pt x="169" y="216"/>
                    </a:cubicBezTo>
                    <a:close/>
                    <a:moveTo>
                      <a:pt x="167" y="232"/>
                    </a:moveTo>
                    <a:cubicBezTo>
                      <a:pt x="167" y="231"/>
                      <a:pt x="168" y="230"/>
                      <a:pt x="169" y="230"/>
                    </a:cubicBezTo>
                    <a:cubicBezTo>
                      <a:pt x="170" y="230"/>
                      <a:pt x="171" y="231"/>
                      <a:pt x="171" y="232"/>
                    </a:cubicBezTo>
                    <a:cubicBezTo>
                      <a:pt x="171" y="235"/>
                      <a:pt x="167" y="235"/>
                      <a:pt x="167" y="232"/>
                    </a:cubicBezTo>
                    <a:close/>
                    <a:moveTo>
                      <a:pt x="102" y="216"/>
                    </a:moveTo>
                    <a:cubicBezTo>
                      <a:pt x="93" y="216"/>
                      <a:pt x="86" y="224"/>
                      <a:pt x="86" y="232"/>
                    </a:cubicBezTo>
                    <a:cubicBezTo>
                      <a:pt x="86" y="241"/>
                      <a:pt x="93" y="249"/>
                      <a:pt x="102" y="249"/>
                    </a:cubicBezTo>
                    <a:cubicBezTo>
                      <a:pt x="111" y="249"/>
                      <a:pt x="118" y="241"/>
                      <a:pt x="118" y="232"/>
                    </a:cubicBezTo>
                    <a:cubicBezTo>
                      <a:pt x="118" y="224"/>
                      <a:pt x="111" y="216"/>
                      <a:pt x="102" y="216"/>
                    </a:cubicBezTo>
                    <a:close/>
                    <a:moveTo>
                      <a:pt x="100" y="232"/>
                    </a:moveTo>
                    <a:cubicBezTo>
                      <a:pt x="100" y="231"/>
                      <a:pt x="101" y="230"/>
                      <a:pt x="102" y="230"/>
                    </a:cubicBezTo>
                    <a:cubicBezTo>
                      <a:pt x="103" y="230"/>
                      <a:pt x="104" y="231"/>
                      <a:pt x="104" y="232"/>
                    </a:cubicBezTo>
                    <a:cubicBezTo>
                      <a:pt x="104" y="235"/>
                      <a:pt x="100" y="235"/>
                      <a:pt x="100" y="232"/>
                    </a:cubicBezTo>
                    <a:close/>
                    <a:moveTo>
                      <a:pt x="236" y="216"/>
                    </a:moveTo>
                    <a:cubicBezTo>
                      <a:pt x="227" y="216"/>
                      <a:pt x="220" y="224"/>
                      <a:pt x="220" y="232"/>
                    </a:cubicBezTo>
                    <a:cubicBezTo>
                      <a:pt x="220" y="241"/>
                      <a:pt x="227" y="249"/>
                      <a:pt x="236" y="249"/>
                    </a:cubicBezTo>
                    <a:cubicBezTo>
                      <a:pt x="245" y="249"/>
                      <a:pt x="252" y="241"/>
                      <a:pt x="252" y="232"/>
                    </a:cubicBezTo>
                    <a:cubicBezTo>
                      <a:pt x="252" y="224"/>
                      <a:pt x="245" y="216"/>
                      <a:pt x="236" y="216"/>
                    </a:cubicBezTo>
                    <a:close/>
                    <a:moveTo>
                      <a:pt x="234" y="232"/>
                    </a:moveTo>
                    <a:cubicBezTo>
                      <a:pt x="234" y="231"/>
                      <a:pt x="235" y="230"/>
                      <a:pt x="236" y="230"/>
                    </a:cubicBezTo>
                    <a:cubicBezTo>
                      <a:pt x="238" y="230"/>
                      <a:pt x="239" y="231"/>
                      <a:pt x="239" y="232"/>
                    </a:cubicBezTo>
                    <a:cubicBezTo>
                      <a:pt x="239" y="235"/>
                      <a:pt x="234" y="235"/>
                      <a:pt x="234" y="232"/>
                    </a:cubicBezTo>
                    <a:close/>
                    <a:moveTo>
                      <a:pt x="475" y="223"/>
                    </a:moveTo>
                    <a:cubicBezTo>
                      <a:pt x="353" y="223"/>
                      <a:pt x="353" y="223"/>
                      <a:pt x="353" y="223"/>
                    </a:cubicBezTo>
                    <a:cubicBezTo>
                      <a:pt x="348" y="223"/>
                      <a:pt x="344" y="227"/>
                      <a:pt x="344" y="232"/>
                    </a:cubicBezTo>
                    <a:cubicBezTo>
                      <a:pt x="344" y="238"/>
                      <a:pt x="348" y="242"/>
                      <a:pt x="353" y="242"/>
                    </a:cubicBezTo>
                    <a:cubicBezTo>
                      <a:pt x="475" y="242"/>
                      <a:pt x="475" y="242"/>
                      <a:pt x="475" y="242"/>
                    </a:cubicBezTo>
                    <a:cubicBezTo>
                      <a:pt x="480" y="242"/>
                      <a:pt x="484" y="238"/>
                      <a:pt x="484" y="232"/>
                    </a:cubicBezTo>
                    <a:cubicBezTo>
                      <a:pt x="484" y="227"/>
                      <a:pt x="480" y="223"/>
                      <a:pt x="475" y="223"/>
                    </a:cubicBezTo>
                    <a:close/>
                    <a:moveTo>
                      <a:pt x="102" y="68"/>
                    </a:moveTo>
                    <a:cubicBezTo>
                      <a:pt x="93" y="68"/>
                      <a:pt x="86" y="75"/>
                      <a:pt x="86" y="84"/>
                    </a:cubicBezTo>
                    <a:cubicBezTo>
                      <a:pt x="86" y="93"/>
                      <a:pt x="93" y="100"/>
                      <a:pt x="102" y="100"/>
                    </a:cubicBezTo>
                    <a:cubicBezTo>
                      <a:pt x="111" y="100"/>
                      <a:pt x="118" y="93"/>
                      <a:pt x="118" y="84"/>
                    </a:cubicBezTo>
                    <a:cubicBezTo>
                      <a:pt x="118" y="75"/>
                      <a:pt x="111" y="68"/>
                      <a:pt x="102" y="68"/>
                    </a:cubicBezTo>
                    <a:close/>
                    <a:moveTo>
                      <a:pt x="100" y="84"/>
                    </a:moveTo>
                    <a:cubicBezTo>
                      <a:pt x="100" y="83"/>
                      <a:pt x="101" y="82"/>
                      <a:pt x="102" y="82"/>
                    </a:cubicBezTo>
                    <a:cubicBezTo>
                      <a:pt x="103" y="82"/>
                      <a:pt x="104" y="83"/>
                      <a:pt x="104" y="84"/>
                    </a:cubicBezTo>
                    <a:cubicBezTo>
                      <a:pt x="104" y="87"/>
                      <a:pt x="100" y="87"/>
                      <a:pt x="100" y="84"/>
                    </a:cubicBezTo>
                    <a:close/>
                  </a:path>
                </a:pathLst>
              </a:custGeom>
              <a:solidFill>
                <a:schemeClr val="accent6"/>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nvGrpSpPr>
              <p:cNvPr id="1293" name="Google Shape;1293;p136"/>
              <p:cNvGrpSpPr/>
              <p:nvPr/>
            </p:nvGrpSpPr>
            <p:grpSpPr>
              <a:xfrm>
                <a:off x="7994081" y="2294863"/>
                <a:ext cx="274200" cy="274200"/>
                <a:chOff x="7994081" y="2294863"/>
                <a:chExt cx="274200" cy="274200"/>
              </a:xfrm>
            </p:grpSpPr>
            <p:sp>
              <p:nvSpPr>
                <p:cNvPr id="1294" name="Google Shape;1294;p136"/>
                <p:cNvSpPr/>
                <p:nvPr/>
              </p:nvSpPr>
              <p:spPr>
                <a:xfrm>
                  <a:off x="7994081" y="2294863"/>
                  <a:ext cx="274200" cy="274200"/>
                </a:xfrm>
                <a:prstGeom prst="ellipse">
                  <a:avLst/>
                </a:prstGeom>
                <a:solidFill>
                  <a:schemeClr val="lt1"/>
                </a:solidFill>
                <a:ln>
                  <a:noFill/>
                </a:ln>
                <a:effectLst>
                  <a:outerShdw blurRad="63500" algn="ctr"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36"/>
                <p:cNvSpPr/>
                <p:nvPr/>
              </p:nvSpPr>
              <p:spPr>
                <a:xfrm>
                  <a:off x="8043602" y="2360380"/>
                  <a:ext cx="196800" cy="143400"/>
                </a:xfrm>
                <a:custGeom>
                  <a:avLst/>
                  <a:gdLst/>
                  <a:ahLst/>
                  <a:cxnLst/>
                  <a:rect l="l" t="t" r="r" b="b"/>
                  <a:pathLst>
                    <a:path w="120000" h="120000" extrusionOk="0">
                      <a:moveTo>
                        <a:pt x="67972" y="54545"/>
                      </a:moveTo>
                      <a:cubicBezTo>
                        <a:pt x="80559" y="54545"/>
                        <a:pt x="80559" y="54545"/>
                        <a:pt x="80559" y="54545"/>
                      </a:cubicBezTo>
                      <a:cubicBezTo>
                        <a:pt x="80559" y="38787"/>
                        <a:pt x="80559" y="38787"/>
                        <a:pt x="80559" y="38787"/>
                      </a:cubicBezTo>
                      <a:cubicBezTo>
                        <a:pt x="67972" y="38787"/>
                        <a:pt x="67972" y="38787"/>
                        <a:pt x="67972" y="38787"/>
                      </a:cubicBezTo>
                      <a:lnTo>
                        <a:pt x="67972" y="54545"/>
                      </a:lnTo>
                      <a:close/>
                      <a:moveTo>
                        <a:pt x="53706" y="54545"/>
                      </a:moveTo>
                      <a:cubicBezTo>
                        <a:pt x="66293" y="54545"/>
                        <a:pt x="66293" y="54545"/>
                        <a:pt x="66293" y="54545"/>
                      </a:cubicBezTo>
                      <a:cubicBezTo>
                        <a:pt x="66293" y="38787"/>
                        <a:pt x="66293" y="38787"/>
                        <a:pt x="66293" y="38787"/>
                      </a:cubicBezTo>
                      <a:cubicBezTo>
                        <a:pt x="53706" y="38787"/>
                        <a:pt x="53706" y="38787"/>
                        <a:pt x="53706" y="38787"/>
                      </a:cubicBezTo>
                      <a:lnTo>
                        <a:pt x="53706" y="54545"/>
                      </a:lnTo>
                      <a:close/>
                      <a:moveTo>
                        <a:pt x="39440" y="54545"/>
                      </a:moveTo>
                      <a:cubicBezTo>
                        <a:pt x="51188" y="54545"/>
                        <a:pt x="51188" y="54545"/>
                        <a:pt x="51188" y="54545"/>
                      </a:cubicBezTo>
                      <a:cubicBezTo>
                        <a:pt x="51188" y="38787"/>
                        <a:pt x="51188" y="38787"/>
                        <a:pt x="51188" y="38787"/>
                      </a:cubicBezTo>
                      <a:cubicBezTo>
                        <a:pt x="39440" y="38787"/>
                        <a:pt x="39440" y="38787"/>
                        <a:pt x="39440" y="38787"/>
                      </a:cubicBezTo>
                      <a:lnTo>
                        <a:pt x="39440" y="54545"/>
                      </a:lnTo>
                      <a:close/>
                      <a:moveTo>
                        <a:pt x="24335" y="54545"/>
                      </a:moveTo>
                      <a:cubicBezTo>
                        <a:pt x="36923" y="54545"/>
                        <a:pt x="36923" y="54545"/>
                        <a:pt x="36923" y="54545"/>
                      </a:cubicBezTo>
                      <a:cubicBezTo>
                        <a:pt x="36923" y="38787"/>
                        <a:pt x="36923" y="38787"/>
                        <a:pt x="36923" y="38787"/>
                      </a:cubicBezTo>
                      <a:cubicBezTo>
                        <a:pt x="24335" y="38787"/>
                        <a:pt x="24335" y="38787"/>
                        <a:pt x="24335" y="38787"/>
                      </a:cubicBezTo>
                      <a:lnTo>
                        <a:pt x="24335" y="54545"/>
                      </a:lnTo>
                      <a:close/>
                      <a:moveTo>
                        <a:pt x="10069" y="54545"/>
                      </a:moveTo>
                      <a:cubicBezTo>
                        <a:pt x="22657" y="54545"/>
                        <a:pt x="22657" y="54545"/>
                        <a:pt x="22657" y="54545"/>
                      </a:cubicBezTo>
                      <a:cubicBezTo>
                        <a:pt x="22657" y="38787"/>
                        <a:pt x="22657" y="38787"/>
                        <a:pt x="22657" y="38787"/>
                      </a:cubicBezTo>
                      <a:cubicBezTo>
                        <a:pt x="10069" y="38787"/>
                        <a:pt x="10069" y="38787"/>
                        <a:pt x="10069" y="38787"/>
                      </a:cubicBezTo>
                      <a:lnTo>
                        <a:pt x="10069" y="54545"/>
                      </a:lnTo>
                      <a:close/>
                      <a:moveTo>
                        <a:pt x="24335" y="35151"/>
                      </a:moveTo>
                      <a:cubicBezTo>
                        <a:pt x="36923" y="35151"/>
                        <a:pt x="36923" y="35151"/>
                        <a:pt x="36923" y="35151"/>
                      </a:cubicBezTo>
                      <a:cubicBezTo>
                        <a:pt x="36923" y="19393"/>
                        <a:pt x="36923" y="19393"/>
                        <a:pt x="36923" y="19393"/>
                      </a:cubicBezTo>
                      <a:cubicBezTo>
                        <a:pt x="24335" y="19393"/>
                        <a:pt x="24335" y="19393"/>
                        <a:pt x="24335" y="19393"/>
                      </a:cubicBezTo>
                      <a:lnTo>
                        <a:pt x="24335" y="35151"/>
                      </a:lnTo>
                      <a:close/>
                      <a:moveTo>
                        <a:pt x="39440" y="35151"/>
                      </a:moveTo>
                      <a:cubicBezTo>
                        <a:pt x="51188" y="35151"/>
                        <a:pt x="51188" y="35151"/>
                        <a:pt x="51188" y="35151"/>
                      </a:cubicBezTo>
                      <a:cubicBezTo>
                        <a:pt x="51188" y="19393"/>
                        <a:pt x="51188" y="19393"/>
                        <a:pt x="51188" y="19393"/>
                      </a:cubicBezTo>
                      <a:cubicBezTo>
                        <a:pt x="39440" y="19393"/>
                        <a:pt x="39440" y="19393"/>
                        <a:pt x="39440" y="19393"/>
                      </a:cubicBezTo>
                      <a:lnTo>
                        <a:pt x="39440" y="35151"/>
                      </a:lnTo>
                      <a:close/>
                      <a:moveTo>
                        <a:pt x="53706" y="35151"/>
                      </a:moveTo>
                      <a:cubicBezTo>
                        <a:pt x="66293" y="35151"/>
                        <a:pt x="66293" y="35151"/>
                        <a:pt x="66293" y="35151"/>
                      </a:cubicBezTo>
                      <a:cubicBezTo>
                        <a:pt x="66293" y="19393"/>
                        <a:pt x="66293" y="19393"/>
                        <a:pt x="66293" y="19393"/>
                      </a:cubicBezTo>
                      <a:cubicBezTo>
                        <a:pt x="53706" y="19393"/>
                        <a:pt x="53706" y="19393"/>
                        <a:pt x="53706" y="19393"/>
                      </a:cubicBezTo>
                      <a:lnTo>
                        <a:pt x="53706" y="35151"/>
                      </a:lnTo>
                      <a:close/>
                      <a:moveTo>
                        <a:pt x="53706" y="15757"/>
                      </a:moveTo>
                      <a:cubicBezTo>
                        <a:pt x="66293" y="15757"/>
                        <a:pt x="66293" y="15757"/>
                        <a:pt x="66293" y="15757"/>
                      </a:cubicBezTo>
                      <a:cubicBezTo>
                        <a:pt x="66293" y="0"/>
                        <a:pt x="66293" y="0"/>
                        <a:pt x="66293" y="0"/>
                      </a:cubicBezTo>
                      <a:cubicBezTo>
                        <a:pt x="53706" y="0"/>
                        <a:pt x="53706" y="0"/>
                        <a:pt x="53706" y="0"/>
                      </a:cubicBezTo>
                      <a:lnTo>
                        <a:pt x="53706" y="15757"/>
                      </a:lnTo>
                      <a:close/>
                      <a:moveTo>
                        <a:pt x="117482" y="46060"/>
                      </a:moveTo>
                      <a:cubicBezTo>
                        <a:pt x="114965" y="42424"/>
                        <a:pt x="109090" y="42424"/>
                        <a:pt x="104055" y="43636"/>
                      </a:cubicBezTo>
                      <a:cubicBezTo>
                        <a:pt x="103216" y="36363"/>
                        <a:pt x="100699" y="31515"/>
                        <a:pt x="96503" y="26666"/>
                      </a:cubicBezTo>
                      <a:cubicBezTo>
                        <a:pt x="93986" y="23030"/>
                        <a:pt x="93986" y="23030"/>
                        <a:pt x="93986" y="23030"/>
                      </a:cubicBezTo>
                      <a:cubicBezTo>
                        <a:pt x="92307" y="27878"/>
                        <a:pt x="92307" y="27878"/>
                        <a:pt x="92307" y="27878"/>
                      </a:cubicBezTo>
                      <a:cubicBezTo>
                        <a:pt x="89790" y="32727"/>
                        <a:pt x="88951" y="38787"/>
                        <a:pt x="88951" y="44848"/>
                      </a:cubicBezTo>
                      <a:cubicBezTo>
                        <a:pt x="88951" y="47272"/>
                        <a:pt x="89790" y="52121"/>
                        <a:pt x="91468" y="55757"/>
                      </a:cubicBezTo>
                      <a:cubicBezTo>
                        <a:pt x="89790" y="56969"/>
                        <a:pt x="86433" y="58181"/>
                        <a:pt x="82237" y="58181"/>
                      </a:cubicBezTo>
                      <a:cubicBezTo>
                        <a:pt x="1678" y="58181"/>
                        <a:pt x="1678" y="58181"/>
                        <a:pt x="1678" y="58181"/>
                      </a:cubicBezTo>
                      <a:cubicBezTo>
                        <a:pt x="839" y="59393"/>
                        <a:pt x="839" y="59393"/>
                        <a:pt x="839" y="59393"/>
                      </a:cubicBezTo>
                      <a:cubicBezTo>
                        <a:pt x="0" y="65454"/>
                        <a:pt x="0" y="86060"/>
                        <a:pt x="9230" y="101818"/>
                      </a:cubicBezTo>
                      <a:cubicBezTo>
                        <a:pt x="16783" y="113939"/>
                        <a:pt x="26853" y="119999"/>
                        <a:pt x="40279" y="119999"/>
                      </a:cubicBezTo>
                      <a:cubicBezTo>
                        <a:pt x="69650" y="119999"/>
                        <a:pt x="91468" y="100606"/>
                        <a:pt x="101538" y="64242"/>
                      </a:cubicBezTo>
                      <a:cubicBezTo>
                        <a:pt x="105734" y="64242"/>
                        <a:pt x="114125" y="64242"/>
                        <a:pt x="118321" y="52121"/>
                      </a:cubicBezTo>
                      <a:cubicBezTo>
                        <a:pt x="118321" y="52121"/>
                        <a:pt x="119160" y="50909"/>
                        <a:pt x="120000" y="49696"/>
                      </a:cubicBezTo>
                      <a:cubicBezTo>
                        <a:pt x="120000" y="48484"/>
                        <a:pt x="120000" y="48484"/>
                        <a:pt x="120000" y="48484"/>
                      </a:cubicBezTo>
                      <a:lnTo>
                        <a:pt x="117482" y="46060"/>
                      </a:lnTo>
                      <a:close/>
                    </a:path>
                  </a:pathLst>
                </a:custGeom>
                <a:solidFill>
                  <a:schemeClr val="accen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95E5"/>
                    </a:buClr>
                    <a:buSzPts val="900"/>
                    <a:buFont typeface="Arial"/>
                    <a:buNone/>
                  </a:pPr>
                  <a:endParaRPr sz="900" b="0" i="0" u="none" strike="noStrike" cap="none">
                    <a:solidFill>
                      <a:srgbClr val="171717"/>
                    </a:solidFill>
                    <a:latin typeface="Comfortaa"/>
                    <a:ea typeface="Comfortaa"/>
                    <a:cs typeface="Comfortaa"/>
                    <a:sym typeface="Comfortaa"/>
                  </a:endParaRPr>
                </a:p>
              </p:txBody>
            </p:sp>
          </p:grpSp>
        </p:grpSp>
        <p:grpSp>
          <p:nvGrpSpPr>
            <p:cNvPr id="1296" name="Google Shape;1296;p136"/>
            <p:cNvGrpSpPr/>
            <p:nvPr/>
          </p:nvGrpSpPr>
          <p:grpSpPr>
            <a:xfrm>
              <a:off x="6741458" y="1710494"/>
              <a:ext cx="603957" cy="445443"/>
              <a:chOff x="6851268" y="2141427"/>
              <a:chExt cx="784666" cy="578723"/>
            </a:xfrm>
          </p:grpSpPr>
          <p:sp>
            <p:nvSpPr>
              <p:cNvPr id="1297" name="Google Shape;1297;p136"/>
              <p:cNvSpPr/>
              <p:nvPr/>
            </p:nvSpPr>
            <p:spPr>
              <a:xfrm>
                <a:off x="6851268" y="2141427"/>
                <a:ext cx="784666" cy="538198"/>
              </a:xfrm>
              <a:custGeom>
                <a:avLst/>
                <a:gdLst/>
                <a:ahLst/>
                <a:cxnLst/>
                <a:rect l="l" t="t" r="r" b="b"/>
                <a:pathLst>
                  <a:path w="496" h="331" extrusionOk="0">
                    <a:moveTo>
                      <a:pt x="419" y="155"/>
                    </a:moveTo>
                    <a:cubicBezTo>
                      <a:pt x="425" y="141"/>
                      <a:pt x="428" y="126"/>
                      <a:pt x="428" y="111"/>
                    </a:cubicBezTo>
                    <a:cubicBezTo>
                      <a:pt x="428" y="50"/>
                      <a:pt x="378" y="0"/>
                      <a:pt x="317" y="0"/>
                    </a:cubicBezTo>
                    <a:cubicBezTo>
                      <a:pt x="278" y="0"/>
                      <a:pt x="242" y="21"/>
                      <a:pt x="222" y="54"/>
                    </a:cubicBezTo>
                    <a:cubicBezTo>
                      <a:pt x="204" y="41"/>
                      <a:pt x="183" y="33"/>
                      <a:pt x="161" y="33"/>
                    </a:cubicBezTo>
                    <a:cubicBezTo>
                      <a:pt x="105" y="33"/>
                      <a:pt x="59" y="78"/>
                      <a:pt x="58" y="133"/>
                    </a:cubicBezTo>
                    <a:cubicBezTo>
                      <a:pt x="23" y="150"/>
                      <a:pt x="0" y="186"/>
                      <a:pt x="0" y="226"/>
                    </a:cubicBezTo>
                    <a:cubicBezTo>
                      <a:pt x="0" y="284"/>
                      <a:pt x="48" y="331"/>
                      <a:pt x="107" y="329"/>
                    </a:cubicBezTo>
                    <a:cubicBezTo>
                      <a:pt x="108" y="328"/>
                      <a:pt x="175" y="328"/>
                      <a:pt x="243" y="327"/>
                    </a:cubicBezTo>
                    <a:cubicBezTo>
                      <a:pt x="254" y="327"/>
                      <a:pt x="254" y="327"/>
                      <a:pt x="254" y="327"/>
                    </a:cubicBezTo>
                    <a:cubicBezTo>
                      <a:pt x="180" y="328"/>
                      <a:pt x="101" y="329"/>
                      <a:pt x="103" y="329"/>
                    </a:cubicBezTo>
                    <a:cubicBezTo>
                      <a:pt x="411" y="329"/>
                      <a:pt x="411" y="329"/>
                      <a:pt x="411" y="329"/>
                    </a:cubicBezTo>
                    <a:cubicBezTo>
                      <a:pt x="411" y="329"/>
                      <a:pt x="411" y="329"/>
                      <a:pt x="411" y="329"/>
                    </a:cubicBezTo>
                    <a:cubicBezTo>
                      <a:pt x="458" y="327"/>
                      <a:pt x="496" y="288"/>
                      <a:pt x="496" y="241"/>
                    </a:cubicBezTo>
                    <a:cubicBezTo>
                      <a:pt x="496" y="196"/>
                      <a:pt x="463" y="160"/>
                      <a:pt x="419" y="155"/>
                    </a:cubicBezTo>
                    <a:close/>
                    <a:moveTo>
                      <a:pt x="411" y="318"/>
                    </a:moveTo>
                    <a:cubicBezTo>
                      <a:pt x="410" y="318"/>
                      <a:pt x="410" y="318"/>
                      <a:pt x="410" y="319"/>
                    </a:cubicBezTo>
                    <a:cubicBezTo>
                      <a:pt x="390" y="319"/>
                      <a:pt x="390" y="319"/>
                      <a:pt x="390" y="319"/>
                    </a:cubicBezTo>
                    <a:cubicBezTo>
                      <a:pt x="120" y="319"/>
                      <a:pt x="120" y="319"/>
                      <a:pt x="120" y="319"/>
                    </a:cubicBezTo>
                    <a:cubicBezTo>
                      <a:pt x="112" y="318"/>
                      <a:pt x="107" y="318"/>
                      <a:pt x="106" y="318"/>
                    </a:cubicBezTo>
                    <a:cubicBezTo>
                      <a:pt x="53" y="321"/>
                      <a:pt x="10" y="278"/>
                      <a:pt x="10" y="226"/>
                    </a:cubicBezTo>
                    <a:cubicBezTo>
                      <a:pt x="10" y="189"/>
                      <a:pt x="32" y="156"/>
                      <a:pt x="65" y="141"/>
                    </a:cubicBezTo>
                    <a:cubicBezTo>
                      <a:pt x="67" y="140"/>
                      <a:pt x="68" y="138"/>
                      <a:pt x="68" y="136"/>
                    </a:cubicBezTo>
                    <a:cubicBezTo>
                      <a:pt x="68" y="85"/>
                      <a:pt x="109" y="44"/>
                      <a:pt x="161" y="44"/>
                    </a:cubicBezTo>
                    <a:cubicBezTo>
                      <a:pt x="182" y="44"/>
                      <a:pt x="204" y="51"/>
                      <a:pt x="220" y="65"/>
                    </a:cubicBezTo>
                    <a:cubicBezTo>
                      <a:pt x="222" y="66"/>
                      <a:pt x="223" y="67"/>
                      <a:pt x="225" y="66"/>
                    </a:cubicBezTo>
                    <a:cubicBezTo>
                      <a:pt x="226" y="66"/>
                      <a:pt x="227" y="65"/>
                      <a:pt x="228" y="64"/>
                    </a:cubicBezTo>
                    <a:cubicBezTo>
                      <a:pt x="246" y="31"/>
                      <a:pt x="280" y="10"/>
                      <a:pt x="317" y="10"/>
                    </a:cubicBezTo>
                    <a:cubicBezTo>
                      <a:pt x="373" y="10"/>
                      <a:pt x="418" y="56"/>
                      <a:pt x="418" y="111"/>
                    </a:cubicBezTo>
                    <a:cubicBezTo>
                      <a:pt x="418" y="127"/>
                      <a:pt x="414" y="143"/>
                      <a:pt x="407" y="157"/>
                    </a:cubicBezTo>
                    <a:cubicBezTo>
                      <a:pt x="406" y="158"/>
                      <a:pt x="406" y="160"/>
                      <a:pt x="407" y="162"/>
                    </a:cubicBezTo>
                    <a:cubicBezTo>
                      <a:pt x="408" y="163"/>
                      <a:pt x="409" y="164"/>
                      <a:pt x="411" y="164"/>
                    </a:cubicBezTo>
                    <a:cubicBezTo>
                      <a:pt x="453" y="165"/>
                      <a:pt x="486" y="199"/>
                      <a:pt x="486" y="241"/>
                    </a:cubicBezTo>
                    <a:cubicBezTo>
                      <a:pt x="486" y="283"/>
                      <a:pt x="452" y="318"/>
                      <a:pt x="411" y="318"/>
                    </a:cubicBezTo>
                    <a:close/>
                  </a:path>
                </a:pathLst>
              </a:custGeom>
              <a:solidFill>
                <a:schemeClr val="accent6"/>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nvGrpSpPr>
              <p:cNvPr id="1298" name="Google Shape;1298;p136"/>
              <p:cNvGrpSpPr/>
              <p:nvPr/>
            </p:nvGrpSpPr>
            <p:grpSpPr>
              <a:xfrm>
                <a:off x="7106441" y="2445950"/>
                <a:ext cx="274200" cy="274200"/>
                <a:chOff x="7994081" y="2294863"/>
                <a:chExt cx="274200" cy="274200"/>
              </a:xfrm>
            </p:grpSpPr>
            <p:sp>
              <p:nvSpPr>
                <p:cNvPr id="1299" name="Google Shape;1299;p136"/>
                <p:cNvSpPr/>
                <p:nvPr/>
              </p:nvSpPr>
              <p:spPr>
                <a:xfrm>
                  <a:off x="7994081" y="2294863"/>
                  <a:ext cx="274200" cy="274200"/>
                </a:xfrm>
                <a:prstGeom prst="ellipse">
                  <a:avLst/>
                </a:prstGeom>
                <a:solidFill>
                  <a:schemeClr val="lt1"/>
                </a:solidFill>
                <a:ln>
                  <a:noFill/>
                </a:ln>
                <a:effectLst>
                  <a:outerShdw blurRad="63500" algn="ctr"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36"/>
                <p:cNvSpPr/>
                <p:nvPr/>
              </p:nvSpPr>
              <p:spPr>
                <a:xfrm>
                  <a:off x="8043602" y="2360380"/>
                  <a:ext cx="196800" cy="143400"/>
                </a:xfrm>
                <a:custGeom>
                  <a:avLst/>
                  <a:gdLst/>
                  <a:ahLst/>
                  <a:cxnLst/>
                  <a:rect l="l" t="t" r="r" b="b"/>
                  <a:pathLst>
                    <a:path w="120000" h="120000" extrusionOk="0">
                      <a:moveTo>
                        <a:pt x="67972" y="54545"/>
                      </a:moveTo>
                      <a:cubicBezTo>
                        <a:pt x="80559" y="54545"/>
                        <a:pt x="80559" y="54545"/>
                        <a:pt x="80559" y="54545"/>
                      </a:cubicBezTo>
                      <a:cubicBezTo>
                        <a:pt x="80559" y="38787"/>
                        <a:pt x="80559" y="38787"/>
                        <a:pt x="80559" y="38787"/>
                      </a:cubicBezTo>
                      <a:cubicBezTo>
                        <a:pt x="67972" y="38787"/>
                        <a:pt x="67972" y="38787"/>
                        <a:pt x="67972" y="38787"/>
                      </a:cubicBezTo>
                      <a:lnTo>
                        <a:pt x="67972" y="54545"/>
                      </a:lnTo>
                      <a:close/>
                      <a:moveTo>
                        <a:pt x="53706" y="54545"/>
                      </a:moveTo>
                      <a:cubicBezTo>
                        <a:pt x="66293" y="54545"/>
                        <a:pt x="66293" y="54545"/>
                        <a:pt x="66293" y="54545"/>
                      </a:cubicBezTo>
                      <a:cubicBezTo>
                        <a:pt x="66293" y="38787"/>
                        <a:pt x="66293" y="38787"/>
                        <a:pt x="66293" y="38787"/>
                      </a:cubicBezTo>
                      <a:cubicBezTo>
                        <a:pt x="53706" y="38787"/>
                        <a:pt x="53706" y="38787"/>
                        <a:pt x="53706" y="38787"/>
                      </a:cubicBezTo>
                      <a:lnTo>
                        <a:pt x="53706" y="54545"/>
                      </a:lnTo>
                      <a:close/>
                      <a:moveTo>
                        <a:pt x="39440" y="54545"/>
                      </a:moveTo>
                      <a:cubicBezTo>
                        <a:pt x="51188" y="54545"/>
                        <a:pt x="51188" y="54545"/>
                        <a:pt x="51188" y="54545"/>
                      </a:cubicBezTo>
                      <a:cubicBezTo>
                        <a:pt x="51188" y="38787"/>
                        <a:pt x="51188" y="38787"/>
                        <a:pt x="51188" y="38787"/>
                      </a:cubicBezTo>
                      <a:cubicBezTo>
                        <a:pt x="39440" y="38787"/>
                        <a:pt x="39440" y="38787"/>
                        <a:pt x="39440" y="38787"/>
                      </a:cubicBezTo>
                      <a:lnTo>
                        <a:pt x="39440" y="54545"/>
                      </a:lnTo>
                      <a:close/>
                      <a:moveTo>
                        <a:pt x="24335" y="54545"/>
                      </a:moveTo>
                      <a:cubicBezTo>
                        <a:pt x="36923" y="54545"/>
                        <a:pt x="36923" y="54545"/>
                        <a:pt x="36923" y="54545"/>
                      </a:cubicBezTo>
                      <a:cubicBezTo>
                        <a:pt x="36923" y="38787"/>
                        <a:pt x="36923" y="38787"/>
                        <a:pt x="36923" y="38787"/>
                      </a:cubicBezTo>
                      <a:cubicBezTo>
                        <a:pt x="24335" y="38787"/>
                        <a:pt x="24335" y="38787"/>
                        <a:pt x="24335" y="38787"/>
                      </a:cubicBezTo>
                      <a:lnTo>
                        <a:pt x="24335" y="54545"/>
                      </a:lnTo>
                      <a:close/>
                      <a:moveTo>
                        <a:pt x="10069" y="54545"/>
                      </a:moveTo>
                      <a:cubicBezTo>
                        <a:pt x="22657" y="54545"/>
                        <a:pt x="22657" y="54545"/>
                        <a:pt x="22657" y="54545"/>
                      </a:cubicBezTo>
                      <a:cubicBezTo>
                        <a:pt x="22657" y="38787"/>
                        <a:pt x="22657" y="38787"/>
                        <a:pt x="22657" y="38787"/>
                      </a:cubicBezTo>
                      <a:cubicBezTo>
                        <a:pt x="10069" y="38787"/>
                        <a:pt x="10069" y="38787"/>
                        <a:pt x="10069" y="38787"/>
                      </a:cubicBezTo>
                      <a:lnTo>
                        <a:pt x="10069" y="54545"/>
                      </a:lnTo>
                      <a:close/>
                      <a:moveTo>
                        <a:pt x="24335" y="35151"/>
                      </a:moveTo>
                      <a:cubicBezTo>
                        <a:pt x="36923" y="35151"/>
                        <a:pt x="36923" y="35151"/>
                        <a:pt x="36923" y="35151"/>
                      </a:cubicBezTo>
                      <a:cubicBezTo>
                        <a:pt x="36923" y="19393"/>
                        <a:pt x="36923" y="19393"/>
                        <a:pt x="36923" y="19393"/>
                      </a:cubicBezTo>
                      <a:cubicBezTo>
                        <a:pt x="24335" y="19393"/>
                        <a:pt x="24335" y="19393"/>
                        <a:pt x="24335" y="19393"/>
                      </a:cubicBezTo>
                      <a:lnTo>
                        <a:pt x="24335" y="35151"/>
                      </a:lnTo>
                      <a:close/>
                      <a:moveTo>
                        <a:pt x="39440" y="35151"/>
                      </a:moveTo>
                      <a:cubicBezTo>
                        <a:pt x="51188" y="35151"/>
                        <a:pt x="51188" y="35151"/>
                        <a:pt x="51188" y="35151"/>
                      </a:cubicBezTo>
                      <a:cubicBezTo>
                        <a:pt x="51188" y="19393"/>
                        <a:pt x="51188" y="19393"/>
                        <a:pt x="51188" y="19393"/>
                      </a:cubicBezTo>
                      <a:cubicBezTo>
                        <a:pt x="39440" y="19393"/>
                        <a:pt x="39440" y="19393"/>
                        <a:pt x="39440" y="19393"/>
                      </a:cubicBezTo>
                      <a:lnTo>
                        <a:pt x="39440" y="35151"/>
                      </a:lnTo>
                      <a:close/>
                      <a:moveTo>
                        <a:pt x="53706" y="35151"/>
                      </a:moveTo>
                      <a:cubicBezTo>
                        <a:pt x="66293" y="35151"/>
                        <a:pt x="66293" y="35151"/>
                        <a:pt x="66293" y="35151"/>
                      </a:cubicBezTo>
                      <a:cubicBezTo>
                        <a:pt x="66293" y="19393"/>
                        <a:pt x="66293" y="19393"/>
                        <a:pt x="66293" y="19393"/>
                      </a:cubicBezTo>
                      <a:cubicBezTo>
                        <a:pt x="53706" y="19393"/>
                        <a:pt x="53706" y="19393"/>
                        <a:pt x="53706" y="19393"/>
                      </a:cubicBezTo>
                      <a:lnTo>
                        <a:pt x="53706" y="35151"/>
                      </a:lnTo>
                      <a:close/>
                      <a:moveTo>
                        <a:pt x="53706" y="15757"/>
                      </a:moveTo>
                      <a:cubicBezTo>
                        <a:pt x="66293" y="15757"/>
                        <a:pt x="66293" y="15757"/>
                        <a:pt x="66293" y="15757"/>
                      </a:cubicBezTo>
                      <a:cubicBezTo>
                        <a:pt x="66293" y="0"/>
                        <a:pt x="66293" y="0"/>
                        <a:pt x="66293" y="0"/>
                      </a:cubicBezTo>
                      <a:cubicBezTo>
                        <a:pt x="53706" y="0"/>
                        <a:pt x="53706" y="0"/>
                        <a:pt x="53706" y="0"/>
                      </a:cubicBezTo>
                      <a:lnTo>
                        <a:pt x="53706" y="15757"/>
                      </a:lnTo>
                      <a:close/>
                      <a:moveTo>
                        <a:pt x="117482" y="46060"/>
                      </a:moveTo>
                      <a:cubicBezTo>
                        <a:pt x="114965" y="42424"/>
                        <a:pt x="109090" y="42424"/>
                        <a:pt x="104055" y="43636"/>
                      </a:cubicBezTo>
                      <a:cubicBezTo>
                        <a:pt x="103216" y="36363"/>
                        <a:pt x="100699" y="31515"/>
                        <a:pt x="96503" y="26666"/>
                      </a:cubicBezTo>
                      <a:cubicBezTo>
                        <a:pt x="93986" y="23030"/>
                        <a:pt x="93986" y="23030"/>
                        <a:pt x="93986" y="23030"/>
                      </a:cubicBezTo>
                      <a:cubicBezTo>
                        <a:pt x="92307" y="27878"/>
                        <a:pt x="92307" y="27878"/>
                        <a:pt x="92307" y="27878"/>
                      </a:cubicBezTo>
                      <a:cubicBezTo>
                        <a:pt x="89790" y="32727"/>
                        <a:pt x="88951" y="38787"/>
                        <a:pt x="88951" y="44848"/>
                      </a:cubicBezTo>
                      <a:cubicBezTo>
                        <a:pt x="88951" y="47272"/>
                        <a:pt x="89790" y="52121"/>
                        <a:pt x="91468" y="55757"/>
                      </a:cubicBezTo>
                      <a:cubicBezTo>
                        <a:pt x="89790" y="56969"/>
                        <a:pt x="86433" y="58181"/>
                        <a:pt x="82237" y="58181"/>
                      </a:cubicBezTo>
                      <a:cubicBezTo>
                        <a:pt x="1678" y="58181"/>
                        <a:pt x="1678" y="58181"/>
                        <a:pt x="1678" y="58181"/>
                      </a:cubicBezTo>
                      <a:cubicBezTo>
                        <a:pt x="839" y="59393"/>
                        <a:pt x="839" y="59393"/>
                        <a:pt x="839" y="59393"/>
                      </a:cubicBezTo>
                      <a:cubicBezTo>
                        <a:pt x="0" y="65454"/>
                        <a:pt x="0" y="86060"/>
                        <a:pt x="9230" y="101818"/>
                      </a:cubicBezTo>
                      <a:cubicBezTo>
                        <a:pt x="16783" y="113939"/>
                        <a:pt x="26853" y="119999"/>
                        <a:pt x="40279" y="119999"/>
                      </a:cubicBezTo>
                      <a:cubicBezTo>
                        <a:pt x="69650" y="119999"/>
                        <a:pt x="91468" y="100606"/>
                        <a:pt x="101538" y="64242"/>
                      </a:cubicBezTo>
                      <a:cubicBezTo>
                        <a:pt x="105734" y="64242"/>
                        <a:pt x="114125" y="64242"/>
                        <a:pt x="118321" y="52121"/>
                      </a:cubicBezTo>
                      <a:cubicBezTo>
                        <a:pt x="118321" y="52121"/>
                        <a:pt x="119160" y="50909"/>
                        <a:pt x="120000" y="49696"/>
                      </a:cubicBezTo>
                      <a:cubicBezTo>
                        <a:pt x="120000" y="48484"/>
                        <a:pt x="120000" y="48484"/>
                        <a:pt x="120000" y="48484"/>
                      </a:cubicBezTo>
                      <a:lnTo>
                        <a:pt x="117482" y="46060"/>
                      </a:lnTo>
                      <a:close/>
                    </a:path>
                  </a:pathLst>
                </a:custGeom>
                <a:solidFill>
                  <a:schemeClr val="accen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95E5"/>
                    </a:buClr>
                    <a:buSzPts val="900"/>
                    <a:buFont typeface="Arial"/>
                    <a:buNone/>
                  </a:pPr>
                  <a:endParaRPr sz="900" b="0" i="0" u="none" strike="noStrike" cap="none">
                    <a:solidFill>
                      <a:srgbClr val="171717"/>
                    </a:solidFill>
                    <a:latin typeface="Comfortaa"/>
                    <a:ea typeface="Comfortaa"/>
                    <a:cs typeface="Comfortaa"/>
                    <a:sym typeface="Comfortaa"/>
                  </a:endParaRPr>
                </a:p>
              </p:txBody>
            </p:sp>
          </p:grpSp>
        </p:grpSp>
        <p:sp>
          <p:nvSpPr>
            <p:cNvPr id="1301" name="Google Shape;1301;p136"/>
            <p:cNvSpPr/>
            <p:nvPr/>
          </p:nvSpPr>
          <p:spPr>
            <a:xfrm>
              <a:off x="7573371" y="1851324"/>
              <a:ext cx="159300" cy="159300"/>
            </a:xfrm>
            <a:prstGeom prst="mathPlus">
              <a:avLst>
                <a:gd name="adj1" fmla="val 12074"/>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302" name="Google Shape;1302;p136"/>
          <p:cNvGrpSpPr/>
          <p:nvPr/>
        </p:nvGrpSpPr>
        <p:grpSpPr>
          <a:xfrm>
            <a:off x="3229355" y="1708303"/>
            <a:ext cx="2692200" cy="3006622"/>
            <a:chOff x="3229355" y="1708303"/>
            <a:chExt cx="2692200" cy="3006622"/>
          </a:xfrm>
        </p:grpSpPr>
        <p:sp>
          <p:nvSpPr>
            <p:cNvPr id="1303" name="Google Shape;1303;p136"/>
            <p:cNvSpPr txBox="1"/>
            <p:nvPr/>
          </p:nvSpPr>
          <p:spPr>
            <a:xfrm>
              <a:off x="3229355" y="3208625"/>
              <a:ext cx="2692200" cy="150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800" b="1" i="0" u="none" strike="noStrike" cap="none">
                  <a:solidFill>
                    <a:schemeClr val="dk1"/>
                  </a:solidFill>
                  <a:latin typeface="Arial"/>
                  <a:ea typeface="Arial"/>
                  <a:cs typeface="Arial"/>
                  <a:sym typeface="Arial"/>
                </a:rPr>
                <a:t>Share</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800"/>
                </a:spcBef>
                <a:spcAft>
                  <a:spcPts val="0"/>
                </a:spcAft>
                <a:buNone/>
              </a:pPr>
              <a:r>
                <a:rPr lang="en" sz="1200" b="0" i="0" u="none" strike="noStrike" cap="none">
                  <a:solidFill>
                    <a:srgbClr val="4E5B66"/>
                  </a:solidFill>
                  <a:latin typeface="Arial"/>
                  <a:ea typeface="Arial"/>
                  <a:cs typeface="Arial"/>
                  <a:sym typeface="Arial"/>
                </a:rPr>
                <a:t>Collaborate and distribute via Docker Hub and Docker Trusted Registry</a:t>
              </a:r>
              <a:endParaRPr sz="1200" b="0" i="0" u="none" strike="noStrike" cap="none">
                <a:solidFill>
                  <a:srgbClr val="4E5B66"/>
                </a:solidFill>
                <a:latin typeface="Arial"/>
                <a:ea typeface="Arial"/>
                <a:cs typeface="Arial"/>
                <a:sym typeface="Arial"/>
              </a:endParaRPr>
            </a:p>
            <a:p>
              <a:pPr marL="0" marR="0" lvl="0" indent="0" algn="ctr" rtl="0">
                <a:lnSpc>
                  <a:spcPct val="100000"/>
                </a:lnSpc>
                <a:spcBef>
                  <a:spcPts val="800"/>
                </a:spcBef>
                <a:spcAft>
                  <a:spcPts val="800"/>
                </a:spcAft>
                <a:buNone/>
              </a:pPr>
              <a:r>
                <a:rPr lang="en" sz="1200" b="0" i="0" u="none" strike="noStrike" cap="none">
                  <a:solidFill>
                    <a:srgbClr val="4E5B66"/>
                  </a:solidFill>
                  <a:latin typeface="Arial"/>
                  <a:ea typeface="Arial"/>
                  <a:cs typeface="Arial"/>
                  <a:sym typeface="Arial"/>
                </a:rPr>
                <a:t>Shareable applications with clear interfaces for operators</a:t>
              </a:r>
              <a:endParaRPr sz="1200" b="0" i="0" u="none" strike="noStrike" cap="none">
                <a:solidFill>
                  <a:srgbClr val="4E5B66"/>
                </a:solidFill>
                <a:latin typeface="Arial"/>
                <a:ea typeface="Arial"/>
                <a:cs typeface="Arial"/>
                <a:sym typeface="Arial"/>
              </a:endParaRPr>
            </a:p>
          </p:txBody>
        </p:sp>
        <p:grpSp>
          <p:nvGrpSpPr>
            <p:cNvPr id="1304" name="Google Shape;1304;p136"/>
            <p:cNvGrpSpPr/>
            <p:nvPr/>
          </p:nvGrpSpPr>
          <p:grpSpPr>
            <a:xfrm>
              <a:off x="4727525" y="1710113"/>
              <a:ext cx="432771" cy="407636"/>
              <a:chOff x="3027363" y="4408488"/>
              <a:chExt cx="530227" cy="530224"/>
            </a:xfrm>
          </p:grpSpPr>
          <p:sp>
            <p:nvSpPr>
              <p:cNvPr id="1305" name="Google Shape;1305;p136"/>
              <p:cNvSpPr/>
              <p:nvPr/>
            </p:nvSpPr>
            <p:spPr>
              <a:xfrm>
                <a:off x="3027363" y="4408488"/>
                <a:ext cx="530227" cy="530224"/>
              </a:xfrm>
              <a:custGeom>
                <a:avLst/>
                <a:gdLst/>
                <a:ahLst/>
                <a:cxnLst/>
                <a:rect l="l" t="t" r="r" b="b"/>
                <a:pathLst>
                  <a:path w="1573" h="1546" extrusionOk="0">
                    <a:moveTo>
                      <a:pt x="1469" y="0"/>
                    </a:moveTo>
                    <a:cubicBezTo>
                      <a:pt x="1369" y="0"/>
                      <a:pt x="1369" y="0"/>
                      <a:pt x="1369" y="0"/>
                    </a:cubicBezTo>
                    <a:cubicBezTo>
                      <a:pt x="1316" y="0"/>
                      <a:pt x="1274" y="32"/>
                      <a:pt x="1266" y="74"/>
                    </a:cubicBezTo>
                    <a:cubicBezTo>
                      <a:pt x="816" y="74"/>
                      <a:pt x="816" y="74"/>
                      <a:pt x="816" y="74"/>
                    </a:cubicBezTo>
                    <a:cubicBezTo>
                      <a:pt x="783" y="74"/>
                      <a:pt x="756" y="101"/>
                      <a:pt x="756" y="133"/>
                    </a:cubicBezTo>
                    <a:cubicBezTo>
                      <a:pt x="756" y="423"/>
                      <a:pt x="756" y="423"/>
                      <a:pt x="756" y="423"/>
                    </a:cubicBezTo>
                    <a:cubicBezTo>
                      <a:pt x="560" y="423"/>
                      <a:pt x="560" y="423"/>
                      <a:pt x="560" y="423"/>
                    </a:cubicBezTo>
                    <a:cubicBezTo>
                      <a:pt x="560" y="133"/>
                      <a:pt x="560" y="133"/>
                      <a:pt x="560" y="133"/>
                    </a:cubicBezTo>
                    <a:cubicBezTo>
                      <a:pt x="560" y="101"/>
                      <a:pt x="533" y="74"/>
                      <a:pt x="500" y="74"/>
                    </a:cubicBezTo>
                    <a:cubicBezTo>
                      <a:pt x="307" y="74"/>
                      <a:pt x="307" y="74"/>
                      <a:pt x="307" y="74"/>
                    </a:cubicBezTo>
                    <a:cubicBezTo>
                      <a:pt x="299" y="32"/>
                      <a:pt x="257" y="0"/>
                      <a:pt x="204" y="0"/>
                    </a:cubicBezTo>
                    <a:cubicBezTo>
                      <a:pt x="104" y="0"/>
                      <a:pt x="104" y="0"/>
                      <a:pt x="104" y="0"/>
                    </a:cubicBezTo>
                    <a:cubicBezTo>
                      <a:pt x="46" y="0"/>
                      <a:pt x="0" y="39"/>
                      <a:pt x="0" y="88"/>
                    </a:cubicBezTo>
                    <a:cubicBezTo>
                      <a:pt x="0" y="1458"/>
                      <a:pt x="0" y="1458"/>
                      <a:pt x="0" y="1458"/>
                    </a:cubicBezTo>
                    <a:cubicBezTo>
                      <a:pt x="0" y="1508"/>
                      <a:pt x="46" y="1546"/>
                      <a:pt x="104" y="1546"/>
                    </a:cubicBezTo>
                    <a:cubicBezTo>
                      <a:pt x="204" y="1546"/>
                      <a:pt x="204" y="1546"/>
                      <a:pt x="204" y="1546"/>
                    </a:cubicBezTo>
                    <a:cubicBezTo>
                      <a:pt x="262" y="1546"/>
                      <a:pt x="308" y="1508"/>
                      <a:pt x="308" y="1458"/>
                    </a:cubicBezTo>
                    <a:cubicBezTo>
                      <a:pt x="308" y="1295"/>
                      <a:pt x="308" y="1295"/>
                      <a:pt x="308" y="1295"/>
                    </a:cubicBezTo>
                    <a:cubicBezTo>
                      <a:pt x="1265" y="1295"/>
                      <a:pt x="1265" y="1295"/>
                      <a:pt x="1265" y="1295"/>
                    </a:cubicBezTo>
                    <a:cubicBezTo>
                      <a:pt x="1265" y="1458"/>
                      <a:pt x="1265" y="1458"/>
                      <a:pt x="1265" y="1458"/>
                    </a:cubicBezTo>
                    <a:cubicBezTo>
                      <a:pt x="1265" y="1508"/>
                      <a:pt x="1311" y="1546"/>
                      <a:pt x="1369" y="1546"/>
                    </a:cubicBezTo>
                    <a:cubicBezTo>
                      <a:pt x="1469" y="1546"/>
                      <a:pt x="1469" y="1546"/>
                      <a:pt x="1469" y="1546"/>
                    </a:cubicBezTo>
                    <a:cubicBezTo>
                      <a:pt x="1527" y="1546"/>
                      <a:pt x="1573" y="1508"/>
                      <a:pt x="1573" y="1458"/>
                    </a:cubicBezTo>
                    <a:cubicBezTo>
                      <a:pt x="1573" y="88"/>
                      <a:pt x="1573" y="88"/>
                      <a:pt x="1573" y="88"/>
                    </a:cubicBezTo>
                    <a:cubicBezTo>
                      <a:pt x="1573" y="39"/>
                      <a:pt x="1527" y="0"/>
                      <a:pt x="1469" y="0"/>
                    </a:cubicBezTo>
                    <a:close/>
                    <a:moveTo>
                      <a:pt x="1265" y="143"/>
                    </a:moveTo>
                    <a:cubicBezTo>
                      <a:pt x="1265" y="423"/>
                      <a:pt x="1265" y="423"/>
                      <a:pt x="1265" y="423"/>
                    </a:cubicBezTo>
                    <a:cubicBezTo>
                      <a:pt x="1079" y="423"/>
                      <a:pt x="1079" y="423"/>
                      <a:pt x="1079" y="423"/>
                    </a:cubicBezTo>
                    <a:cubicBezTo>
                      <a:pt x="1079" y="143"/>
                      <a:pt x="1079" y="143"/>
                      <a:pt x="1079" y="143"/>
                    </a:cubicBezTo>
                    <a:lnTo>
                      <a:pt x="1265" y="143"/>
                    </a:lnTo>
                    <a:close/>
                    <a:moveTo>
                      <a:pt x="825" y="143"/>
                    </a:moveTo>
                    <a:cubicBezTo>
                      <a:pt x="1010" y="143"/>
                      <a:pt x="1010" y="143"/>
                      <a:pt x="1010" y="143"/>
                    </a:cubicBezTo>
                    <a:cubicBezTo>
                      <a:pt x="1010" y="423"/>
                      <a:pt x="1010" y="423"/>
                      <a:pt x="1010" y="423"/>
                    </a:cubicBezTo>
                    <a:cubicBezTo>
                      <a:pt x="825" y="423"/>
                      <a:pt x="825" y="423"/>
                      <a:pt x="825" y="423"/>
                    </a:cubicBezTo>
                    <a:lnTo>
                      <a:pt x="825" y="143"/>
                    </a:lnTo>
                    <a:close/>
                    <a:moveTo>
                      <a:pt x="491" y="423"/>
                    </a:moveTo>
                    <a:cubicBezTo>
                      <a:pt x="308" y="423"/>
                      <a:pt x="308" y="423"/>
                      <a:pt x="308" y="423"/>
                    </a:cubicBezTo>
                    <a:cubicBezTo>
                      <a:pt x="308" y="143"/>
                      <a:pt x="308" y="143"/>
                      <a:pt x="308" y="143"/>
                    </a:cubicBezTo>
                    <a:cubicBezTo>
                      <a:pt x="491" y="143"/>
                      <a:pt x="491" y="143"/>
                      <a:pt x="491" y="143"/>
                    </a:cubicBezTo>
                    <a:lnTo>
                      <a:pt x="491" y="423"/>
                    </a:lnTo>
                    <a:close/>
                    <a:moveTo>
                      <a:pt x="1504" y="1458"/>
                    </a:moveTo>
                    <a:cubicBezTo>
                      <a:pt x="1504" y="1466"/>
                      <a:pt x="1490" y="1477"/>
                      <a:pt x="1469" y="1477"/>
                    </a:cubicBezTo>
                    <a:cubicBezTo>
                      <a:pt x="1369" y="1477"/>
                      <a:pt x="1369" y="1477"/>
                      <a:pt x="1369" y="1477"/>
                    </a:cubicBezTo>
                    <a:cubicBezTo>
                      <a:pt x="1348" y="1477"/>
                      <a:pt x="1334" y="1466"/>
                      <a:pt x="1334" y="1458"/>
                    </a:cubicBezTo>
                    <a:cubicBezTo>
                      <a:pt x="1334" y="1226"/>
                      <a:pt x="1334" y="1226"/>
                      <a:pt x="1334" y="1226"/>
                    </a:cubicBezTo>
                    <a:cubicBezTo>
                      <a:pt x="239" y="1226"/>
                      <a:pt x="239" y="1226"/>
                      <a:pt x="239" y="1226"/>
                    </a:cubicBezTo>
                    <a:cubicBezTo>
                      <a:pt x="239" y="1458"/>
                      <a:pt x="239" y="1458"/>
                      <a:pt x="239" y="1458"/>
                    </a:cubicBezTo>
                    <a:cubicBezTo>
                      <a:pt x="239" y="1466"/>
                      <a:pt x="225" y="1477"/>
                      <a:pt x="204" y="1477"/>
                    </a:cubicBezTo>
                    <a:cubicBezTo>
                      <a:pt x="104" y="1477"/>
                      <a:pt x="104" y="1477"/>
                      <a:pt x="104" y="1477"/>
                    </a:cubicBezTo>
                    <a:cubicBezTo>
                      <a:pt x="83" y="1477"/>
                      <a:pt x="69" y="1466"/>
                      <a:pt x="69" y="1458"/>
                    </a:cubicBezTo>
                    <a:cubicBezTo>
                      <a:pt x="69" y="88"/>
                      <a:pt x="69" y="88"/>
                      <a:pt x="69" y="88"/>
                    </a:cubicBezTo>
                    <a:cubicBezTo>
                      <a:pt x="69" y="81"/>
                      <a:pt x="83" y="69"/>
                      <a:pt x="104" y="69"/>
                    </a:cubicBezTo>
                    <a:cubicBezTo>
                      <a:pt x="204" y="69"/>
                      <a:pt x="204" y="69"/>
                      <a:pt x="204" y="69"/>
                    </a:cubicBezTo>
                    <a:cubicBezTo>
                      <a:pt x="225" y="69"/>
                      <a:pt x="239" y="81"/>
                      <a:pt x="239" y="88"/>
                    </a:cubicBezTo>
                    <a:cubicBezTo>
                      <a:pt x="239" y="492"/>
                      <a:pt x="239" y="492"/>
                      <a:pt x="239" y="492"/>
                    </a:cubicBezTo>
                    <a:cubicBezTo>
                      <a:pt x="1334" y="492"/>
                      <a:pt x="1334" y="492"/>
                      <a:pt x="1334" y="492"/>
                    </a:cubicBezTo>
                    <a:cubicBezTo>
                      <a:pt x="1334" y="88"/>
                      <a:pt x="1334" y="88"/>
                      <a:pt x="1334" y="88"/>
                    </a:cubicBezTo>
                    <a:cubicBezTo>
                      <a:pt x="1334" y="81"/>
                      <a:pt x="1348" y="69"/>
                      <a:pt x="1369" y="69"/>
                    </a:cubicBezTo>
                    <a:cubicBezTo>
                      <a:pt x="1469" y="69"/>
                      <a:pt x="1469" y="69"/>
                      <a:pt x="1469" y="69"/>
                    </a:cubicBezTo>
                    <a:cubicBezTo>
                      <a:pt x="1490" y="69"/>
                      <a:pt x="1504" y="81"/>
                      <a:pt x="1504" y="88"/>
                    </a:cubicBezTo>
                    <a:lnTo>
                      <a:pt x="1504" y="1458"/>
                    </a:lnTo>
                    <a:close/>
                  </a:path>
                </a:pathLst>
              </a:custGeom>
              <a:solidFill>
                <a:schemeClr val="accent6"/>
              </a:solidFill>
              <a:ln w="9525" cap="flat" cmpd="sng">
                <a:solidFill>
                  <a:srgbClr val="F2F2F2"/>
                </a:solidFill>
                <a:prstDash val="solid"/>
                <a:round/>
                <a:headEnd type="none" w="sm" len="sm"/>
                <a:tailEnd type="none" w="sm" len="sm"/>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sp>
            <p:nvSpPr>
              <p:cNvPr id="1306" name="Google Shape;1306;p136"/>
              <p:cNvSpPr/>
              <p:nvPr/>
            </p:nvSpPr>
            <p:spPr>
              <a:xfrm>
                <a:off x="3108325" y="4616450"/>
                <a:ext cx="368300" cy="173038"/>
              </a:xfrm>
              <a:custGeom>
                <a:avLst/>
                <a:gdLst/>
                <a:ahLst/>
                <a:cxnLst/>
                <a:rect l="l" t="t" r="r" b="b"/>
                <a:pathLst>
                  <a:path w="232" h="109" extrusionOk="0">
                    <a:moveTo>
                      <a:pt x="0" y="109"/>
                    </a:moveTo>
                    <a:lnTo>
                      <a:pt x="232" y="109"/>
                    </a:lnTo>
                    <a:lnTo>
                      <a:pt x="232" y="0"/>
                    </a:lnTo>
                    <a:lnTo>
                      <a:pt x="0" y="0"/>
                    </a:lnTo>
                    <a:lnTo>
                      <a:pt x="0" y="109"/>
                    </a:lnTo>
                    <a:close/>
                    <a:moveTo>
                      <a:pt x="109" y="94"/>
                    </a:moveTo>
                    <a:lnTo>
                      <a:pt x="68" y="94"/>
                    </a:lnTo>
                    <a:lnTo>
                      <a:pt x="68" y="15"/>
                    </a:lnTo>
                    <a:lnTo>
                      <a:pt x="109" y="15"/>
                    </a:lnTo>
                    <a:lnTo>
                      <a:pt x="109" y="94"/>
                    </a:lnTo>
                    <a:close/>
                    <a:moveTo>
                      <a:pt x="124" y="15"/>
                    </a:moveTo>
                    <a:lnTo>
                      <a:pt x="164" y="15"/>
                    </a:lnTo>
                    <a:lnTo>
                      <a:pt x="164" y="94"/>
                    </a:lnTo>
                    <a:lnTo>
                      <a:pt x="124" y="94"/>
                    </a:lnTo>
                    <a:lnTo>
                      <a:pt x="124" y="15"/>
                    </a:lnTo>
                    <a:close/>
                    <a:moveTo>
                      <a:pt x="218" y="94"/>
                    </a:moveTo>
                    <a:lnTo>
                      <a:pt x="178" y="94"/>
                    </a:lnTo>
                    <a:lnTo>
                      <a:pt x="178" y="15"/>
                    </a:lnTo>
                    <a:lnTo>
                      <a:pt x="218" y="15"/>
                    </a:lnTo>
                    <a:lnTo>
                      <a:pt x="218" y="94"/>
                    </a:lnTo>
                    <a:close/>
                    <a:moveTo>
                      <a:pt x="15" y="15"/>
                    </a:moveTo>
                    <a:lnTo>
                      <a:pt x="54" y="15"/>
                    </a:lnTo>
                    <a:lnTo>
                      <a:pt x="54" y="94"/>
                    </a:lnTo>
                    <a:lnTo>
                      <a:pt x="15" y="94"/>
                    </a:lnTo>
                    <a:lnTo>
                      <a:pt x="15" y="15"/>
                    </a:lnTo>
                    <a:close/>
                  </a:path>
                </a:pathLst>
              </a:custGeom>
              <a:solidFill>
                <a:schemeClr val="accent6"/>
              </a:solidFill>
              <a:ln w="9525" cap="flat" cmpd="sng">
                <a:solidFill>
                  <a:srgbClr val="F2F2F2"/>
                </a:solidFill>
                <a:prstDash val="solid"/>
                <a:round/>
                <a:headEnd type="none" w="sm" len="sm"/>
                <a:tailEnd type="none" w="sm" len="sm"/>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grpSp>
          <p:nvGrpSpPr>
            <p:cNvPr id="1307" name="Google Shape;1307;p136"/>
            <p:cNvGrpSpPr/>
            <p:nvPr/>
          </p:nvGrpSpPr>
          <p:grpSpPr>
            <a:xfrm>
              <a:off x="3656919" y="1708303"/>
              <a:ext cx="603957" cy="445443"/>
              <a:chOff x="6851268" y="2141427"/>
              <a:chExt cx="784666" cy="578723"/>
            </a:xfrm>
          </p:grpSpPr>
          <p:sp>
            <p:nvSpPr>
              <p:cNvPr id="1308" name="Google Shape;1308;p136"/>
              <p:cNvSpPr/>
              <p:nvPr/>
            </p:nvSpPr>
            <p:spPr>
              <a:xfrm>
                <a:off x="6851268" y="2141427"/>
                <a:ext cx="784666" cy="538198"/>
              </a:xfrm>
              <a:custGeom>
                <a:avLst/>
                <a:gdLst/>
                <a:ahLst/>
                <a:cxnLst/>
                <a:rect l="l" t="t" r="r" b="b"/>
                <a:pathLst>
                  <a:path w="496" h="331" extrusionOk="0">
                    <a:moveTo>
                      <a:pt x="419" y="155"/>
                    </a:moveTo>
                    <a:cubicBezTo>
                      <a:pt x="425" y="141"/>
                      <a:pt x="428" y="126"/>
                      <a:pt x="428" y="111"/>
                    </a:cubicBezTo>
                    <a:cubicBezTo>
                      <a:pt x="428" y="50"/>
                      <a:pt x="378" y="0"/>
                      <a:pt x="317" y="0"/>
                    </a:cubicBezTo>
                    <a:cubicBezTo>
                      <a:pt x="278" y="0"/>
                      <a:pt x="242" y="21"/>
                      <a:pt x="222" y="54"/>
                    </a:cubicBezTo>
                    <a:cubicBezTo>
                      <a:pt x="204" y="41"/>
                      <a:pt x="183" y="33"/>
                      <a:pt x="161" y="33"/>
                    </a:cubicBezTo>
                    <a:cubicBezTo>
                      <a:pt x="105" y="33"/>
                      <a:pt x="59" y="78"/>
                      <a:pt x="58" y="133"/>
                    </a:cubicBezTo>
                    <a:cubicBezTo>
                      <a:pt x="23" y="150"/>
                      <a:pt x="0" y="186"/>
                      <a:pt x="0" y="226"/>
                    </a:cubicBezTo>
                    <a:cubicBezTo>
                      <a:pt x="0" y="284"/>
                      <a:pt x="48" y="331"/>
                      <a:pt x="107" y="329"/>
                    </a:cubicBezTo>
                    <a:cubicBezTo>
                      <a:pt x="108" y="328"/>
                      <a:pt x="175" y="328"/>
                      <a:pt x="243" y="327"/>
                    </a:cubicBezTo>
                    <a:cubicBezTo>
                      <a:pt x="254" y="327"/>
                      <a:pt x="254" y="327"/>
                      <a:pt x="254" y="327"/>
                    </a:cubicBezTo>
                    <a:cubicBezTo>
                      <a:pt x="180" y="328"/>
                      <a:pt x="101" y="329"/>
                      <a:pt x="103" y="329"/>
                    </a:cubicBezTo>
                    <a:cubicBezTo>
                      <a:pt x="411" y="329"/>
                      <a:pt x="411" y="329"/>
                      <a:pt x="411" y="329"/>
                    </a:cubicBezTo>
                    <a:cubicBezTo>
                      <a:pt x="411" y="329"/>
                      <a:pt x="411" y="329"/>
                      <a:pt x="411" y="329"/>
                    </a:cubicBezTo>
                    <a:cubicBezTo>
                      <a:pt x="458" y="327"/>
                      <a:pt x="496" y="288"/>
                      <a:pt x="496" y="241"/>
                    </a:cubicBezTo>
                    <a:cubicBezTo>
                      <a:pt x="496" y="196"/>
                      <a:pt x="463" y="160"/>
                      <a:pt x="419" y="155"/>
                    </a:cubicBezTo>
                    <a:close/>
                    <a:moveTo>
                      <a:pt x="411" y="318"/>
                    </a:moveTo>
                    <a:cubicBezTo>
                      <a:pt x="410" y="318"/>
                      <a:pt x="410" y="318"/>
                      <a:pt x="410" y="319"/>
                    </a:cubicBezTo>
                    <a:cubicBezTo>
                      <a:pt x="390" y="319"/>
                      <a:pt x="390" y="319"/>
                      <a:pt x="390" y="319"/>
                    </a:cubicBezTo>
                    <a:cubicBezTo>
                      <a:pt x="120" y="319"/>
                      <a:pt x="120" y="319"/>
                      <a:pt x="120" y="319"/>
                    </a:cubicBezTo>
                    <a:cubicBezTo>
                      <a:pt x="112" y="318"/>
                      <a:pt x="107" y="318"/>
                      <a:pt x="106" y="318"/>
                    </a:cubicBezTo>
                    <a:cubicBezTo>
                      <a:pt x="53" y="321"/>
                      <a:pt x="10" y="278"/>
                      <a:pt x="10" y="226"/>
                    </a:cubicBezTo>
                    <a:cubicBezTo>
                      <a:pt x="10" y="189"/>
                      <a:pt x="32" y="156"/>
                      <a:pt x="65" y="141"/>
                    </a:cubicBezTo>
                    <a:cubicBezTo>
                      <a:pt x="67" y="140"/>
                      <a:pt x="68" y="138"/>
                      <a:pt x="68" y="136"/>
                    </a:cubicBezTo>
                    <a:cubicBezTo>
                      <a:pt x="68" y="85"/>
                      <a:pt x="109" y="44"/>
                      <a:pt x="161" y="44"/>
                    </a:cubicBezTo>
                    <a:cubicBezTo>
                      <a:pt x="182" y="44"/>
                      <a:pt x="204" y="51"/>
                      <a:pt x="220" y="65"/>
                    </a:cubicBezTo>
                    <a:cubicBezTo>
                      <a:pt x="222" y="66"/>
                      <a:pt x="223" y="67"/>
                      <a:pt x="225" y="66"/>
                    </a:cubicBezTo>
                    <a:cubicBezTo>
                      <a:pt x="226" y="66"/>
                      <a:pt x="227" y="65"/>
                      <a:pt x="228" y="64"/>
                    </a:cubicBezTo>
                    <a:cubicBezTo>
                      <a:pt x="246" y="31"/>
                      <a:pt x="280" y="10"/>
                      <a:pt x="317" y="10"/>
                    </a:cubicBezTo>
                    <a:cubicBezTo>
                      <a:pt x="373" y="10"/>
                      <a:pt x="418" y="56"/>
                      <a:pt x="418" y="111"/>
                    </a:cubicBezTo>
                    <a:cubicBezTo>
                      <a:pt x="418" y="127"/>
                      <a:pt x="414" y="143"/>
                      <a:pt x="407" y="157"/>
                    </a:cubicBezTo>
                    <a:cubicBezTo>
                      <a:pt x="406" y="158"/>
                      <a:pt x="406" y="160"/>
                      <a:pt x="407" y="162"/>
                    </a:cubicBezTo>
                    <a:cubicBezTo>
                      <a:pt x="408" y="163"/>
                      <a:pt x="409" y="164"/>
                      <a:pt x="411" y="164"/>
                    </a:cubicBezTo>
                    <a:cubicBezTo>
                      <a:pt x="453" y="165"/>
                      <a:pt x="486" y="199"/>
                      <a:pt x="486" y="241"/>
                    </a:cubicBezTo>
                    <a:cubicBezTo>
                      <a:pt x="486" y="283"/>
                      <a:pt x="452" y="318"/>
                      <a:pt x="411" y="318"/>
                    </a:cubicBezTo>
                    <a:close/>
                  </a:path>
                </a:pathLst>
              </a:custGeom>
              <a:solidFill>
                <a:schemeClr val="accent6"/>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nvGrpSpPr>
              <p:cNvPr id="1309" name="Google Shape;1309;p136"/>
              <p:cNvGrpSpPr/>
              <p:nvPr/>
            </p:nvGrpSpPr>
            <p:grpSpPr>
              <a:xfrm>
                <a:off x="7106441" y="2445950"/>
                <a:ext cx="274200" cy="274200"/>
                <a:chOff x="7994081" y="2294863"/>
                <a:chExt cx="274200" cy="274200"/>
              </a:xfrm>
            </p:grpSpPr>
            <p:sp>
              <p:nvSpPr>
                <p:cNvPr id="1310" name="Google Shape;1310;p136"/>
                <p:cNvSpPr/>
                <p:nvPr/>
              </p:nvSpPr>
              <p:spPr>
                <a:xfrm>
                  <a:off x="7994081" y="2294863"/>
                  <a:ext cx="274200" cy="274200"/>
                </a:xfrm>
                <a:prstGeom prst="ellipse">
                  <a:avLst/>
                </a:prstGeom>
                <a:solidFill>
                  <a:schemeClr val="lt1"/>
                </a:solidFill>
                <a:ln>
                  <a:noFill/>
                </a:ln>
                <a:effectLst>
                  <a:outerShdw blurRad="63500" algn="ctr"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136"/>
                <p:cNvSpPr/>
                <p:nvPr/>
              </p:nvSpPr>
              <p:spPr>
                <a:xfrm>
                  <a:off x="8043602" y="2360380"/>
                  <a:ext cx="196800" cy="143400"/>
                </a:xfrm>
                <a:custGeom>
                  <a:avLst/>
                  <a:gdLst/>
                  <a:ahLst/>
                  <a:cxnLst/>
                  <a:rect l="l" t="t" r="r" b="b"/>
                  <a:pathLst>
                    <a:path w="120000" h="120000" extrusionOk="0">
                      <a:moveTo>
                        <a:pt x="67972" y="54545"/>
                      </a:moveTo>
                      <a:cubicBezTo>
                        <a:pt x="80559" y="54545"/>
                        <a:pt x="80559" y="54545"/>
                        <a:pt x="80559" y="54545"/>
                      </a:cubicBezTo>
                      <a:cubicBezTo>
                        <a:pt x="80559" y="38787"/>
                        <a:pt x="80559" y="38787"/>
                        <a:pt x="80559" y="38787"/>
                      </a:cubicBezTo>
                      <a:cubicBezTo>
                        <a:pt x="67972" y="38787"/>
                        <a:pt x="67972" y="38787"/>
                        <a:pt x="67972" y="38787"/>
                      </a:cubicBezTo>
                      <a:lnTo>
                        <a:pt x="67972" y="54545"/>
                      </a:lnTo>
                      <a:close/>
                      <a:moveTo>
                        <a:pt x="53706" y="54545"/>
                      </a:moveTo>
                      <a:cubicBezTo>
                        <a:pt x="66293" y="54545"/>
                        <a:pt x="66293" y="54545"/>
                        <a:pt x="66293" y="54545"/>
                      </a:cubicBezTo>
                      <a:cubicBezTo>
                        <a:pt x="66293" y="38787"/>
                        <a:pt x="66293" y="38787"/>
                        <a:pt x="66293" y="38787"/>
                      </a:cubicBezTo>
                      <a:cubicBezTo>
                        <a:pt x="53706" y="38787"/>
                        <a:pt x="53706" y="38787"/>
                        <a:pt x="53706" y="38787"/>
                      </a:cubicBezTo>
                      <a:lnTo>
                        <a:pt x="53706" y="54545"/>
                      </a:lnTo>
                      <a:close/>
                      <a:moveTo>
                        <a:pt x="39440" y="54545"/>
                      </a:moveTo>
                      <a:cubicBezTo>
                        <a:pt x="51188" y="54545"/>
                        <a:pt x="51188" y="54545"/>
                        <a:pt x="51188" y="54545"/>
                      </a:cubicBezTo>
                      <a:cubicBezTo>
                        <a:pt x="51188" y="38787"/>
                        <a:pt x="51188" y="38787"/>
                        <a:pt x="51188" y="38787"/>
                      </a:cubicBezTo>
                      <a:cubicBezTo>
                        <a:pt x="39440" y="38787"/>
                        <a:pt x="39440" y="38787"/>
                        <a:pt x="39440" y="38787"/>
                      </a:cubicBezTo>
                      <a:lnTo>
                        <a:pt x="39440" y="54545"/>
                      </a:lnTo>
                      <a:close/>
                      <a:moveTo>
                        <a:pt x="24335" y="54545"/>
                      </a:moveTo>
                      <a:cubicBezTo>
                        <a:pt x="36923" y="54545"/>
                        <a:pt x="36923" y="54545"/>
                        <a:pt x="36923" y="54545"/>
                      </a:cubicBezTo>
                      <a:cubicBezTo>
                        <a:pt x="36923" y="38787"/>
                        <a:pt x="36923" y="38787"/>
                        <a:pt x="36923" y="38787"/>
                      </a:cubicBezTo>
                      <a:cubicBezTo>
                        <a:pt x="24335" y="38787"/>
                        <a:pt x="24335" y="38787"/>
                        <a:pt x="24335" y="38787"/>
                      </a:cubicBezTo>
                      <a:lnTo>
                        <a:pt x="24335" y="54545"/>
                      </a:lnTo>
                      <a:close/>
                      <a:moveTo>
                        <a:pt x="10069" y="54545"/>
                      </a:moveTo>
                      <a:cubicBezTo>
                        <a:pt x="22657" y="54545"/>
                        <a:pt x="22657" y="54545"/>
                        <a:pt x="22657" y="54545"/>
                      </a:cubicBezTo>
                      <a:cubicBezTo>
                        <a:pt x="22657" y="38787"/>
                        <a:pt x="22657" y="38787"/>
                        <a:pt x="22657" y="38787"/>
                      </a:cubicBezTo>
                      <a:cubicBezTo>
                        <a:pt x="10069" y="38787"/>
                        <a:pt x="10069" y="38787"/>
                        <a:pt x="10069" y="38787"/>
                      </a:cubicBezTo>
                      <a:lnTo>
                        <a:pt x="10069" y="54545"/>
                      </a:lnTo>
                      <a:close/>
                      <a:moveTo>
                        <a:pt x="24335" y="35151"/>
                      </a:moveTo>
                      <a:cubicBezTo>
                        <a:pt x="36923" y="35151"/>
                        <a:pt x="36923" y="35151"/>
                        <a:pt x="36923" y="35151"/>
                      </a:cubicBezTo>
                      <a:cubicBezTo>
                        <a:pt x="36923" y="19393"/>
                        <a:pt x="36923" y="19393"/>
                        <a:pt x="36923" y="19393"/>
                      </a:cubicBezTo>
                      <a:cubicBezTo>
                        <a:pt x="24335" y="19393"/>
                        <a:pt x="24335" y="19393"/>
                        <a:pt x="24335" y="19393"/>
                      </a:cubicBezTo>
                      <a:lnTo>
                        <a:pt x="24335" y="35151"/>
                      </a:lnTo>
                      <a:close/>
                      <a:moveTo>
                        <a:pt x="39440" y="35151"/>
                      </a:moveTo>
                      <a:cubicBezTo>
                        <a:pt x="51188" y="35151"/>
                        <a:pt x="51188" y="35151"/>
                        <a:pt x="51188" y="35151"/>
                      </a:cubicBezTo>
                      <a:cubicBezTo>
                        <a:pt x="51188" y="19393"/>
                        <a:pt x="51188" y="19393"/>
                        <a:pt x="51188" y="19393"/>
                      </a:cubicBezTo>
                      <a:cubicBezTo>
                        <a:pt x="39440" y="19393"/>
                        <a:pt x="39440" y="19393"/>
                        <a:pt x="39440" y="19393"/>
                      </a:cubicBezTo>
                      <a:lnTo>
                        <a:pt x="39440" y="35151"/>
                      </a:lnTo>
                      <a:close/>
                      <a:moveTo>
                        <a:pt x="53706" y="35151"/>
                      </a:moveTo>
                      <a:cubicBezTo>
                        <a:pt x="66293" y="35151"/>
                        <a:pt x="66293" y="35151"/>
                        <a:pt x="66293" y="35151"/>
                      </a:cubicBezTo>
                      <a:cubicBezTo>
                        <a:pt x="66293" y="19393"/>
                        <a:pt x="66293" y="19393"/>
                        <a:pt x="66293" y="19393"/>
                      </a:cubicBezTo>
                      <a:cubicBezTo>
                        <a:pt x="53706" y="19393"/>
                        <a:pt x="53706" y="19393"/>
                        <a:pt x="53706" y="19393"/>
                      </a:cubicBezTo>
                      <a:lnTo>
                        <a:pt x="53706" y="35151"/>
                      </a:lnTo>
                      <a:close/>
                      <a:moveTo>
                        <a:pt x="53706" y="15757"/>
                      </a:moveTo>
                      <a:cubicBezTo>
                        <a:pt x="66293" y="15757"/>
                        <a:pt x="66293" y="15757"/>
                        <a:pt x="66293" y="15757"/>
                      </a:cubicBezTo>
                      <a:cubicBezTo>
                        <a:pt x="66293" y="0"/>
                        <a:pt x="66293" y="0"/>
                        <a:pt x="66293" y="0"/>
                      </a:cubicBezTo>
                      <a:cubicBezTo>
                        <a:pt x="53706" y="0"/>
                        <a:pt x="53706" y="0"/>
                        <a:pt x="53706" y="0"/>
                      </a:cubicBezTo>
                      <a:lnTo>
                        <a:pt x="53706" y="15757"/>
                      </a:lnTo>
                      <a:close/>
                      <a:moveTo>
                        <a:pt x="117482" y="46060"/>
                      </a:moveTo>
                      <a:cubicBezTo>
                        <a:pt x="114965" y="42424"/>
                        <a:pt x="109090" y="42424"/>
                        <a:pt x="104055" y="43636"/>
                      </a:cubicBezTo>
                      <a:cubicBezTo>
                        <a:pt x="103216" y="36363"/>
                        <a:pt x="100699" y="31515"/>
                        <a:pt x="96503" y="26666"/>
                      </a:cubicBezTo>
                      <a:cubicBezTo>
                        <a:pt x="93986" y="23030"/>
                        <a:pt x="93986" y="23030"/>
                        <a:pt x="93986" y="23030"/>
                      </a:cubicBezTo>
                      <a:cubicBezTo>
                        <a:pt x="92307" y="27878"/>
                        <a:pt x="92307" y="27878"/>
                        <a:pt x="92307" y="27878"/>
                      </a:cubicBezTo>
                      <a:cubicBezTo>
                        <a:pt x="89790" y="32727"/>
                        <a:pt x="88951" y="38787"/>
                        <a:pt x="88951" y="44848"/>
                      </a:cubicBezTo>
                      <a:cubicBezTo>
                        <a:pt x="88951" y="47272"/>
                        <a:pt x="89790" y="52121"/>
                        <a:pt x="91468" y="55757"/>
                      </a:cubicBezTo>
                      <a:cubicBezTo>
                        <a:pt x="89790" y="56969"/>
                        <a:pt x="86433" y="58181"/>
                        <a:pt x="82237" y="58181"/>
                      </a:cubicBezTo>
                      <a:cubicBezTo>
                        <a:pt x="1678" y="58181"/>
                        <a:pt x="1678" y="58181"/>
                        <a:pt x="1678" y="58181"/>
                      </a:cubicBezTo>
                      <a:cubicBezTo>
                        <a:pt x="839" y="59393"/>
                        <a:pt x="839" y="59393"/>
                        <a:pt x="839" y="59393"/>
                      </a:cubicBezTo>
                      <a:cubicBezTo>
                        <a:pt x="0" y="65454"/>
                        <a:pt x="0" y="86060"/>
                        <a:pt x="9230" y="101818"/>
                      </a:cubicBezTo>
                      <a:cubicBezTo>
                        <a:pt x="16783" y="113939"/>
                        <a:pt x="26853" y="119999"/>
                        <a:pt x="40279" y="119999"/>
                      </a:cubicBezTo>
                      <a:cubicBezTo>
                        <a:pt x="69650" y="119999"/>
                        <a:pt x="91468" y="100606"/>
                        <a:pt x="101538" y="64242"/>
                      </a:cubicBezTo>
                      <a:cubicBezTo>
                        <a:pt x="105734" y="64242"/>
                        <a:pt x="114125" y="64242"/>
                        <a:pt x="118321" y="52121"/>
                      </a:cubicBezTo>
                      <a:cubicBezTo>
                        <a:pt x="118321" y="52121"/>
                        <a:pt x="119160" y="50909"/>
                        <a:pt x="120000" y="49696"/>
                      </a:cubicBezTo>
                      <a:cubicBezTo>
                        <a:pt x="120000" y="48484"/>
                        <a:pt x="120000" y="48484"/>
                        <a:pt x="120000" y="48484"/>
                      </a:cubicBezTo>
                      <a:lnTo>
                        <a:pt x="117482" y="46060"/>
                      </a:lnTo>
                      <a:close/>
                    </a:path>
                  </a:pathLst>
                </a:custGeom>
                <a:solidFill>
                  <a:schemeClr val="accen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95E5"/>
                    </a:buClr>
                    <a:buSzPts val="900"/>
                    <a:buFont typeface="Arial"/>
                    <a:buNone/>
                  </a:pPr>
                  <a:endParaRPr sz="900" b="0" i="0" u="none" strike="noStrike" cap="none">
                    <a:solidFill>
                      <a:srgbClr val="171717"/>
                    </a:solidFill>
                    <a:latin typeface="Comfortaa"/>
                    <a:ea typeface="Comfortaa"/>
                    <a:cs typeface="Comfortaa"/>
                    <a:sym typeface="Comfortaa"/>
                  </a:endParaRPr>
                </a:p>
              </p:txBody>
            </p:sp>
          </p:grpSp>
        </p:grpSp>
        <p:sp>
          <p:nvSpPr>
            <p:cNvPr id="1312" name="Google Shape;1312;p136"/>
            <p:cNvSpPr txBox="1"/>
            <p:nvPr/>
          </p:nvSpPr>
          <p:spPr>
            <a:xfrm>
              <a:off x="3285745" y="2327300"/>
              <a:ext cx="1346100" cy="30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1"/>
                  </a:solidFill>
                  <a:latin typeface="Arial"/>
                  <a:ea typeface="Arial"/>
                  <a:cs typeface="Arial"/>
                  <a:sym typeface="Arial"/>
                </a:rPr>
                <a:t>DOCKER HUB</a:t>
              </a:r>
              <a:endParaRPr sz="800" b="0" i="0" u="none" strike="noStrike" cap="none">
                <a:solidFill>
                  <a:schemeClr val="accent1"/>
                </a:solidFill>
                <a:latin typeface="Arial"/>
                <a:ea typeface="Arial"/>
                <a:cs typeface="Arial"/>
                <a:sym typeface="Arial"/>
              </a:endParaRPr>
            </a:p>
          </p:txBody>
        </p:sp>
        <p:sp>
          <p:nvSpPr>
            <p:cNvPr id="1313" name="Google Shape;1313;p136"/>
            <p:cNvSpPr txBox="1"/>
            <p:nvPr/>
          </p:nvSpPr>
          <p:spPr>
            <a:xfrm>
              <a:off x="4285294" y="2327300"/>
              <a:ext cx="1346100" cy="4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1"/>
                  </a:solidFill>
                  <a:latin typeface="Arial"/>
                  <a:ea typeface="Arial"/>
                  <a:cs typeface="Arial"/>
                  <a:sym typeface="Arial"/>
                </a:rPr>
                <a:t>DOCKER TRUSTED REGISTRY</a:t>
              </a:r>
              <a:endParaRPr sz="800" b="0" i="0" u="none" strike="noStrike" cap="none">
                <a:solidFill>
                  <a:schemeClr val="accent1"/>
                </a:solidFill>
                <a:latin typeface="Arial"/>
                <a:ea typeface="Arial"/>
                <a:cs typeface="Arial"/>
                <a:sym typeface="Arial"/>
              </a:endParaRPr>
            </a:p>
          </p:txBody>
        </p:sp>
      </p:grpSp>
      <p:grpSp>
        <p:nvGrpSpPr>
          <p:cNvPr id="1314" name="Google Shape;1314;p136"/>
          <p:cNvGrpSpPr/>
          <p:nvPr/>
        </p:nvGrpSpPr>
        <p:grpSpPr>
          <a:xfrm>
            <a:off x="311699" y="1714973"/>
            <a:ext cx="2692200" cy="2999952"/>
            <a:chOff x="311699" y="1714973"/>
            <a:chExt cx="2692200" cy="2999952"/>
          </a:xfrm>
        </p:grpSpPr>
        <p:sp>
          <p:nvSpPr>
            <p:cNvPr id="1315" name="Google Shape;1315;p136"/>
            <p:cNvSpPr txBox="1"/>
            <p:nvPr/>
          </p:nvSpPr>
          <p:spPr>
            <a:xfrm>
              <a:off x="311699" y="3208625"/>
              <a:ext cx="2692200" cy="150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Build</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800"/>
                </a:spcBef>
                <a:spcAft>
                  <a:spcPts val="0"/>
                </a:spcAft>
                <a:buNone/>
              </a:pPr>
              <a:r>
                <a:rPr lang="en" sz="1200" b="0" i="0" u="none" strike="noStrike" cap="none">
                  <a:solidFill>
                    <a:srgbClr val="4E5B66"/>
                  </a:solidFill>
                  <a:latin typeface="Arial"/>
                  <a:ea typeface="Arial"/>
                  <a:cs typeface="Arial"/>
                  <a:sym typeface="Arial"/>
                </a:rPr>
                <a:t>Define and package multiple images </a:t>
              </a:r>
              <a:br>
                <a:rPr lang="en" sz="1200" b="0" i="0" u="none" strike="noStrike" cap="none">
                  <a:solidFill>
                    <a:srgbClr val="4E5B66"/>
                  </a:solidFill>
                  <a:latin typeface="Arial"/>
                  <a:ea typeface="Arial"/>
                  <a:cs typeface="Arial"/>
                  <a:sym typeface="Arial"/>
                </a:rPr>
              </a:br>
              <a:r>
                <a:rPr lang="en" sz="1200" b="0" i="0" u="none" strike="noStrike" cap="none">
                  <a:solidFill>
                    <a:srgbClr val="4E5B66"/>
                  </a:solidFill>
                  <a:latin typeface="Arial"/>
                  <a:ea typeface="Arial"/>
                  <a:cs typeface="Arial"/>
                  <a:sym typeface="Arial"/>
                </a:rPr>
                <a:t>and their interdependencies</a:t>
              </a:r>
              <a:endParaRPr sz="1200" b="0" i="0" u="none" strike="noStrike" cap="none">
                <a:solidFill>
                  <a:srgbClr val="4E5B66"/>
                </a:solidFill>
                <a:latin typeface="Arial"/>
                <a:ea typeface="Arial"/>
                <a:cs typeface="Arial"/>
                <a:sym typeface="Arial"/>
              </a:endParaRPr>
            </a:p>
            <a:p>
              <a:pPr marL="0" marR="0" lvl="0" indent="0" algn="ctr" rtl="0">
                <a:lnSpc>
                  <a:spcPct val="100000"/>
                </a:lnSpc>
                <a:spcBef>
                  <a:spcPts val="800"/>
                </a:spcBef>
                <a:spcAft>
                  <a:spcPts val="800"/>
                </a:spcAft>
                <a:buNone/>
              </a:pPr>
              <a:endParaRPr sz="1400" b="0" i="0" u="none" strike="noStrike" cap="none">
                <a:solidFill>
                  <a:srgbClr val="4E5B66"/>
                </a:solidFill>
                <a:latin typeface="Arial"/>
                <a:ea typeface="Arial"/>
                <a:cs typeface="Arial"/>
                <a:sym typeface="Arial"/>
              </a:endParaRPr>
            </a:p>
          </p:txBody>
        </p:sp>
        <p:grpSp>
          <p:nvGrpSpPr>
            <p:cNvPr id="1316" name="Google Shape;1316;p136"/>
            <p:cNvGrpSpPr/>
            <p:nvPr/>
          </p:nvGrpSpPr>
          <p:grpSpPr>
            <a:xfrm>
              <a:off x="1467102" y="1714973"/>
              <a:ext cx="381160" cy="439659"/>
              <a:chOff x="1140354" y="1834319"/>
              <a:chExt cx="495205" cy="571208"/>
            </a:xfrm>
          </p:grpSpPr>
          <p:grpSp>
            <p:nvGrpSpPr>
              <p:cNvPr id="1317" name="Google Shape;1317;p136"/>
              <p:cNvGrpSpPr/>
              <p:nvPr/>
            </p:nvGrpSpPr>
            <p:grpSpPr>
              <a:xfrm>
                <a:off x="1140354" y="1834319"/>
                <a:ext cx="399952" cy="529572"/>
                <a:chOff x="13654063" y="9604440"/>
                <a:chExt cx="3095605" cy="4098857"/>
              </a:xfrm>
            </p:grpSpPr>
            <p:sp>
              <p:nvSpPr>
                <p:cNvPr id="1318" name="Google Shape;1318;p136"/>
                <p:cNvSpPr/>
                <p:nvPr/>
              </p:nvSpPr>
              <p:spPr>
                <a:xfrm>
                  <a:off x="13909652" y="9604440"/>
                  <a:ext cx="2584436" cy="2269110"/>
                </a:xfrm>
                <a:custGeom>
                  <a:avLst/>
                  <a:gdLst/>
                  <a:ahLst/>
                  <a:cxnLst/>
                  <a:rect l="l" t="t" r="r" b="b"/>
                  <a:pathLst>
                    <a:path w="973" h="971" extrusionOk="0">
                      <a:moveTo>
                        <a:pt x="289" y="374"/>
                      </a:moveTo>
                      <a:cubicBezTo>
                        <a:pt x="289" y="350"/>
                        <a:pt x="291" y="326"/>
                        <a:pt x="295" y="301"/>
                      </a:cubicBezTo>
                      <a:cubicBezTo>
                        <a:pt x="327" y="259"/>
                        <a:pt x="343" y="260"/>
                        <a:pt x="378" y="288"/>
                      </a:cubicBezTo>
                      <a:cubicBezTo>
                        <a:pt x="435" y="332"/>
                        <a:pt x="536" y="348"/>
                        <a:pt x="614" y="327"/>
                      </a:cubicBezTo>
                      <a:cubicBezTo>
                        <a:pt x="632" y="322"/>
                        <a:pt x="646" y="320"/>
                        <a:pt x="657" y="320"/>
                      </a:cubicBezTo>
                      <a:cubicBezTo>
                        <a:pt x="658" y="320"/>
                        <a:pt x="660" y="320"/>
                        <a:pt x="662" y="320"/>
                      </a:cubicBezTo>
                      <a:cubicBezTo>
                        <a:pt x="674" y="321"/>
                        <a:pt x="685" y="327"/>
                        <a:pt x="685" y="379"/>
                      </a:cubicBezTo>
                      <a:cubicBezTo>
                        <a:pt x="685" y="379"/>
                        <a:pt x="685" y="380"/>
                        <a:pt x="685" y="380"/>
                      </a:cubicBezTo>
                      <a:cubicBezTo>
                        <a:pt x="683" y="493"/>
                        <a:pt x="634" y="589"/>
                        <a:pt x="566" y="633"/>
                      </a:cubicBezTo>
                      <a:cubicBezTo>
                        <a:pt x="562" y="635"/>
                        <a:pt x="557" y="637"/>
                        <a:pt x="553" y="639"/>
                      </a:cubicBezTo>
                      <a:cubicBezTo>
                        <a:pt x="548" y="642"/>
                        <a:pt x="542" y="645"/>
                        <a:pt x="536" y="647"/>
                      </a:cubicBezTo>
                      <a:cubicBezTo>
                        <a:pt x="530" y="649"/>
                        <a:pt x="523" y="651"/>
                        <a:pt x="517" y="652"/>
                      </a:cubicBezTo>
                      <a:cubicBezTo>
                        <a:pt x="514" y="653"/>
                        <a:pt x="510" y="653"/>
                        <a:pt x="506" y="654"/>
                      </a:cubicBezTo>
                      <a:cubicBezTo>
                        <a:pt x="494" y="656"/>
                        <a:pt x="481" y="656"/>
                        <a:pt x="469" y="654"/>
                      </a:cubicBezTo>
                      <a:cubicBezTo>
                        <a:pt x="465" y="654"/>
                        <a:pt x="460" y="653"/>
                        <a:pt x="455" y="652"/>
                      </a:cubicBezTo>
                      <a:cubicBezTo>
                        <a:pt x="449" y="651"/>
                        <a:pt x="444" y="649"/>
                        <a:pt x="438" y="647"/>
                      </a:cubicBezTo>
                      <a:cubicBezTo>
                        <a:pt x="431" y="645"/>
                        <a:pt x="425" y="642"/>
                        <a:pt x="419" y="638"/>
                      </a:cubicBezTo>
                      <a:cubicBezTo>
                        <a:pt x="415" y="636"/>
                        <a:pt x="411" y="635"/>
                        <a:pt x="407" y="632"/>
                      </a:cubicBezTo>
                      <a:cubicBezTo>
                        <a:pt x="396" y="626"/>
                        <a:pt x="386" y="618"/>
                        <a:pt x="376" y="608"/>
                      </a:cubicBezTo>
                      <a:cubicBezTo>
                        <a:pt x="376" y="608"/>
                        <a:pt x="376" y="608"/>
                        <a:pt x="376" y="608"/>
                      </a:cubicBezTo>
                      <a:cubicBezTo>
                        <a:pt x="323" y="557"/>
                        <a:pt x="289" y="471"/>
                        <a:pt x="289" y="374"/>
                      </a:cubicBezTo>
                      <a:close/>
                      <a:moveTo>
                        <a:pt x="386" y="665"/>
                      </a:moveTo>
                      <a:cubicBezTo>
                        <a:pt x="387" y="666"/>
                        <a:pt x="389" y="666"/>
                        <a:pt x="391" y="667"/>
                      </a:cubicBezTo>
                      <a:cubicBezTo>
                        <a:pt x="401" y="673"/>
                        <a:pt x="412" y="677"/>
                        <a:pt x="422" y="681"/>
                      </a:cubicBezTo>
                      <a:cubicBezTo>
                        <a:pt x="427" y="683"/>
                        <a:pt x="432" y="686"/>
                        <a:pt x="436" y="687"/>
                      </a:cubicBezTo>
                      <a:cubicBezTo>
                        <a:pt x="453" y="692"/>
                        <a:pt x="470" y="695"/>
                        <a:pt x="487" y="695"/>
                      </a:cubicBezTo>
                      <a:cubicBezTo>
                        <a:pt x="505" y="695"/>
                        <a:pt x="522" y="692"/>
                        <a:pt x="538" y="687"/>
                      </a:cubicBezTo>
                      <a:cubicBezTo>
                        <a:pt x="539" y="687"/>
                        <a:pt x="540" y="686"/>
                        <a:pt x="541" y="686"/>
                      </a:cubicBezTo>
                      <a:cubicBezTo>
                        <a:pt x="556" y="681"/>
                        <a:pt x="571" y="674"/>
                        <a:pt x="585" y="666"/>
                      </a:cubicBezTo>
                      <a:cubicBezTo>
                        <a:pt x="586" y="665"/>
                        <a:pt x="587" y="665"/>
                        <a:pt x="588" y="664"/>
                      </a:cubicBezTo>
                      <a:cubicBezTo>
                        <a:pt x="588" y="745"/>
                        <a:pt x="588" y="745"/>
                        <a:pt x="588" y="745"/>
                      </a:cubicBezTo>
                      <a:cubicBezTo>
                        <a:pt x="588" y="748"/>
                        <a:pt x="588" y="748"/>
                        <a:pt x="588" y="748"/>
                      </a:cubicBezTo>
                      <a:cubicBezTo>
                        <a:pt x="587" y="780"/>
                        <a:pt x="541" y="808"/>
                        <a:pt x="487" y="808"/>
                      </a:cubicBezTo>
                      <a:cubicBezTo>
                        <a:pt x="433" y="808"/>
                        <a:pt x="387" y="780"/>
                        <a:pt x="386" y="746"/>
                      </a:cubicBezTo>
                      <a:cubicBezTo>
                        <a:pt x="386" y="713"/>
                        <a:pt x="386" y="713"/>
                        <a:pt x="386" y="713"/>
                      </a:cubicBezTo>
                      <a:lnTo>
                        <a:pt x="386" y="665"/>
                      </a:lnTo>
                      <a:close/>
                      <a:moveTo>
                        <a:pt x="57" y="857"/>
                      </a:moveTo>
                      <a:cubicBezTo>
                        <a:pt x="20" y="891"/>
                        <a:pt x="0" y="930"/>
                        <a:pt x="0" y="971"/>
                      </a:cubicBezTo>
                      <a:cubicBezTo>
                        <a:pt x="38" y="971"/>
                        <a:pt x="38" y="971"/>
                        <a:pt x="38" y="971"/>
                      </a:cubicBezTo>
                      <a:cubicBezTo>
                        <a:pt x="38" y="884"/>
                        <a:pt x="167" y="804"/>
                        <a:pt x="352" y="777"/>
                      </a:cubicBezTo>
                      <a:cubicBezTo>
                        <a:pt x="354" y="777"/>
                        <a:pt x="354" y="777"/>
                        <a:pt x="354" y="777"/>
                      </a:cubicBezTo>
                      <a:cubicBezTo>
                        <a:pt x="370" y="818"/>
                        <a:pt x="423" y="848"/>
                        <a:pt x="487" y="848"/>
                      </a:cubicBezTo>
                      <a:cubicBezTo>
                        <a:pt x="548" y="848"/>
                        <a:pt x="598" y="820"/>
                        <a:pt x="617" y="781"/>
                      </a:cubicBezTo>
                      <a:cubicBezTo>
                        <a:pt x="618" y="779"/>
                        <a:pt x="619" y="778"/>
                        <a:pt x="620" y="777"/>
                      </a:cubicBezTo>
                      <a:cubicBezTo>
                        <a:pt x="621" y="777"/>
                        <a:pt x="621" y="777"/>
                        <a:pt x="621" y="777"/>
                      </a:cubicBezTo>
                      <a:cubicBezTo>
                        <a:pt x="806" y="804"/>
                        <a:pt x="935" y="884"/>
                        <a:pt x="935" y="971"/>
                      </a:cubicBezTo>
                      <a:cubicBezTo>
                        <a:pt x="973" y="971"/>
                        <a:pt x="973" y="971"/>
                        <a:pt x="973" y="971"/>
                      </a:cubicBezTo>
                      <a:cubicBezTo>
                        <a:pt x="973" y="930"/>
                        <a:pt x="953" y="891"/>
                        <a:pt x="917" y="857"/>
                      </a:cubicBezTo>
                      <a:cubicBezTo>
                        <a:pt x="878" y="826"/>
                        <a:pt x="878" y="826"/>
                        <a:pt x="878" y="826"/>
                      </a:cubicBezTo>
                      <a:cubicBezTo>
                        <a:pt x="819" y="787"/>
                        <a:pt x="735" y="756"/>
                        <a:pt x="634" y="740"/>
                      </a:cubicBezTo>
                      <a:cubicBezTo>
                        <a:pt x="632" y="737"/>
                        <a:pt x="629" y="735"/>
                        <a:pt x="626" y="732"/>
                      </a:cubicBezTo>
                      <a:cubicBezTo>
                        <a:pt x="626" y="633"/>
                        <a:pt x="626" y="633"/>
                        <a:pt x="626" y="633"/>
                      </a:cubicBezTo>
                      <a:cubicBezTo>
                        <a:pt x="648" y="612"/>
                        <a:pt x="667" y="586"/>
                        <a:pt x="682" y="556"/>
                      </a:cubicBezTo>
                      <a:cubicBezTo>
                        <a:pt x="697" y="518"/>
                        <a:pt x="697" y="518"/>
                        <a:pt x="697" y="518"/>
                      </a:cubicBezTo>
                      <a:cubicBezTo>
                        <a:pt x="709" y="486"/>
                        <a:pt x="716" y="452"/>
                        <a:pt x="720" y="415"/>
                      </a:cubicBezTo>
                      <a:cubicBezTo>
                        <a:pt x="720" y="414"/>
                        <a:pt x="720" y="414"/>
                        <a:pt x="720" y="414"/>
                      </a:cubicBezTo>
                      <a:cubicBezTo>
                        <a:pt x="739" y="373"/>
                        <a:pt x="749" y="330"/>
                        <a:pt x="749" y="285"/>
                      </a:cubicBezTo>
                      <a:cubicBezTo>
                        <a:pt x="749" y="128"/>
                        <a:pt x="631" y="0"/>
                        <a:pt x="487" y="0"/>
                      </a:cubicBezTo>
                      <a:cubicBezTo>
                        <a:pt x="342" y="0"/>
                        <a:pt x="225" y="128"/>
                        <a:pt x="225" y="285"/>
                      </a:cubicBezTo>
                      <a:cubicBezTo>
                        <a:pt x="225" y="330"/>
                        <a:pt x="235" y="374"/>
                        <a:pt x="253" y="414"/>
                      </a:cubicBezTo>
                      <a:cubicBezTo>
                        <a:pt x="253" y="414"/>
                        <a:pt x="253" y="414"/>
                        <a:pt x="253" y="414"/>
                      </a:cubicBezTo>
                      <a:cubicBezTo>
                        <a:pt x="257" y="451"/>
                        <a:pt x="265" y="486"/>
                        <a:pt x="277" y="518"/>
                      </a:cubicBezTo>
                      <a:cubicBezTo>
                        <a:pt x="293" y="556"/>
                        <a:pt x="293" y="556"/>
                        <a:pt x="293" y="556"/>
                      </a:cubicBezTo>
                      <a:cubicBezTo>
                        <a:pt x="308" y="586"/>
                        <a:pt x="326" y="611"/>
                        <a:pt x="347" y="632"/>
                      </a:cubicBezTo>
                      <a:cubicBezTo>
                        <a:pt x="347" y="736"/>
                        <a:pt x="347" y="736"/>
                        <a:pt x="347" y="736"/>
                      </a:cubicBezTo>
                      <a:cubicBezTo>
                        <a:pt x="345" y="737"/>
                        <a:pt x="343" y="738"/>
                        <a:pt x="341" y="740"/>
                      </a:cubicBezTo>
                      <a:cubicBezTo>
                        <a:pt x="240" y="755"/>
                        <a:pt x="155" y="786"/>
                        <a:pt x="95" y="826"/>
                      </a:cubicBezTo>
                      <a:lnTo>
                        <a:pt x="57" y="857"/>
                      </a:lnTo>
                      <a:close/>
                      <a:moveTo>
                        <a:pt x="487" y="38"/>
                      </a:moveTo>
                      <a:cubicBezTo>
                        <a:pt x="610" y="38"/>
                        <a:pt x="710" y="149"/>
                        <a:pt x="710" y="285"/>
                      </a:cubicBezTo>
                      <a:cubicBezTo>
                        <a:pt x="710" y="293"/>
                        <a:pt x="710" y="300"/>
                        <a:pt x="709" y="308"/>
                      </a:cubicBezTo>
                      <a:cubicBezTo>
                        <a:pt x="709" y="307"/>
                        <a:pt x="708" y="307"/>
                        <a:pt x="708" y="306"/>
                      </a:cubicBezTo>
                      <a:cubicBezTo>
                        <a:pt x="707" y="305"/>
                        <a:pt x="706" y="303"/>
                        <a:pt x="704" y="302"/>
                      </a:cubicBezTo>
                      <a:cubicBezTo>
                        <a:pt x="702" y="299"/>
                        <a:pt x="700" y="297"/>
                        <a:pt x="697" y="295"/>
                      </a:cubicBezTo>
                      <a:cubicBezTo>
                        <a:pt x="696" y="293"/>
                        <a:pt x="694" y="292"/>
                        <a:pt x="693" y="291"/>
                      </a:cubicBezTo>
                      <a:cubicBezTo>
                        <a:pt x="690" y="289"/>
                        <a:pt x="686" y="288"/>
                        <a:pt x="682" y="286"/>
                      </a:cubicBezTo>
                      <a:cubicBezTo>
                        <a:pt x="680" y="286"/>
                        <a:pt x="679" y="285"/>
                        <a:pt x="677" y="284"/>
                      </a:cubicBezTo>
                      <a:cubicBezTo>
                        <a:pt x="671" y="283"/>
                        <a:pt x="664" y="282"/>
                        <a:pt x="657" y="282"/>
                      </a:cubicBezTo>
                      <a:cubicBezTo>
                        <a:pt x="643" y="282"/>
                        <a:pt x="626" y="284"/>
                        <a:pt x="604" y="290"/>
                      </a:cubicBezTo>
                      <a:cubicBezTo>
                        <a:pt x="537" y="309"/>
                        <a:pt x="449" y="294"/>
                        <a:pt x="402" y="258"/>
                      </a:cubicBezTo>
                      <a:cubicBezTo>
                        <a:pt x="378" y="240"/>
                        <a:pt x="357" y="231"/>
                        <a:pt x="338" y="231"/>
                      </a:cubicBezTo>
                      <a:cubicBezTo>
                        <a:pt x="329" y="231"/>
                        <a:pt x="322" y="232"/>
                        <a:pt x="314" y="235"/>
                      </a:cubicBezTo>
                      <a:cubicBezTo>
                        <a:pt x="312" y="236"/>
                        <a:pt x="309" y="238"/>
                        <a:pt x="307" y="239"/>
                      </a:cubicBezTo>
                      <a:cubicBezTo>
                        <a:pt x="303" y="242"/>
                        <a:pt x="298" y="244"/>
                        <a:pt x="294" y="247"/>
                      </a:cubicBezTo>
                      <a:cubicBezTo>
                        <a:pt x="292" y="249"/>
                        <a:pt x="289" y="251"/>
                        <a:pt x="287" y="254"/>
                      </a:cubicBezTo>
                      <a:cubicBezTo>
                        <a:pt x="284" y="257"/>
                        <a:pt x="280" y="259"/>
                        <a:pt x="277" y="263"/>
                      </a:cubicBezTo>
                      <a:cubicBezTo>
                        <a:pt x="275" y="265"/>
                        <a:pt x="273" y="268"/>
                        <a:pt x="271" y="270"/>
                      </a:cubicBezTo>
                      <a:cubicBezTo>
                        <a:pt x="268" y="273"/>
                        <a:pt x="266" y="276"/>
                        <a:pt x="263" y="280"/>
                      </a:cubicBezTo>
                      <a:cubicBezTo>
                        <a:pt x="266" y="146"/>
                        <a:pt x="365" y="38"/>
                        <a:pt x="487" y="3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237543"/>
                    </a:lnSpc>
                    <a:spcBef>
                      <a:spcPts val="0"/>
                    </a:spcBef>
                    <a:spcAft>
                      <a:spcPts val="0"/>
                    </a:spcAft>
                    <a:buClr>
                      <a:srgbClr val="0095E5"/>
                    </a:buClr>
                    <a:buSzPts val="2400"/>
                    <a:buFont typeface="Arial"/>
                    <a:buNone/>
                  </a:pPr>
                  <a:endParaRPr sz="2400" b="0" i="0" u="none" strike="noStrike" cap="none">
                    <a:solidFill>
                      <a:srgbClr val="0095E5"/>
                    </a:solidFill>
                    <a:latin typeface="Arial"/>
                    <a:ea typeface="Arial"/>
                    <a:cs typeface="Arial"/>
                    <a:sym typeface="Arial"/>
                  </a:endParaRPr>
                </a:p>
              </p:txBody>
            </p:sp>
            <p:sp>
              <p:nvSpPr>
                <p:cNvPr id="1319" name="Google Shape;1319;p136"/>
                <p:cNvSpPr/>
                <p:nvPr/>
              </p:nvSpPr>
              <p:spPr>
                <a:xfrm>
                  <a:off x="13654063" y="12018150"/>
                  <a:ext cx="3095605" cy="1685147"/>
                </a:xfrm>
                <a:custGeom>
                  <a:avLst/>
                  <a:gdLst/>
                  <a:ahLst/>
                  <a:cxnLst/>
                  <a:rect l="l" t="t" r="r" b="b"/>
                  <a:pathLst>
                    <a:path w="1950" h="1212" extrusionOk="0">
                      <a:moveTo>
                        <a:pt x="1766" y="1212"/>
                      </a:moveTo>
                      <a:lnTo>
                        <a:pt x="1950" y="0"/>
                      </a:lnTo>
                      <a:lnTo>
                        <a:pt x="0" y="0"/>
                      </a:lnTo>
                      <a:lnTo>
                        <a:pt x="178" y="1212"/>
                      </a:lnTo>
                      <a:lnTo>
                        <a:pt x="1766" y="1212"/>
                      </a:lnTo>
                      <a:close/>
                      <a:moveTo>
                        <a:pt x="1702" y="1148"/>
                      </a:moveTo>
                      <a:lnTo>
                        <a:pt x="243" y="1148"/>
                      </a:lnTo>
                      <a:lnTo>
                        <a:pt x="64" y="66"/>
                      </a:lnTo>
                      <a:lnTo>
                        <a:pt x="1886" y="66"/>
                      </a:lnTo>
                      <a:lnTo>
                        <a:pt x="1702" y="1148"/>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237543"/>
                    </a:lnSpc>
                    <a:spcBef>
                      <a:spcPts val="0"/>
                    </a:spcBef>
                    <a:spcAft>
                      <a:spcPts val="0"/>
                    </a:spcAft>
                    <a:buClr>
                      <a:srgbClr val="0095E5"/>
                    </a:buClr>
                    <a:buSzPts val="2400"/>
                    <a:buFont typeface="Arial"/>
                    <a:buNone/>
                  </a:pPr>
                  <a:endParaRPr sz="2400" b="0" i="0" u="none" strike="noStrike" cap="none">
                    <a:solidFill>
                      <a:srgbClr val="0095E5"/>
                    </a:solidFill>
                    <a:latin typeface="Arial"/>
                    <a:ea typeface="Arial"/>
                    <a:cs typeface="Arial"/>
                    <a:sym typeface="Arial"/>
                  </a:endParaRPr>
                </a:p>
              </p:txBody>
            </p:sp>
          </p:grpSp>
          <p:grpSp>
            <p:nvGrpSpPr>
              <p:cNvPr id="1320" name="Google Shape;1320;p136"/>
              <p:cNvGrpSpPr/>
              <p:nvPr/>
            </p:nvGrpSpPr>
            <p:grpSpPr>
              <a:xfrm>
                <a:off x="1361359" y="2131327"/>
                <a:ext cx="274200" cy="274200"/>
                <a:chOff x="3914192" y="2283727"/>
                <a:chExt cx="274200" cy="274200"/>
              </a:xfrm>
            </p:grpSpPr>
            <p:sp>
              <p:nvSpPr>
                <p:cNvPr id="1321" name="Google Shape;1321;p136"/>
                <p:cNvSpPr/>
                <p:nvPr/>
              </p:nvSpPr>
              <p:spPr>
                <a:xfrm>
                  <a:off x="3914192" y="2283727"/>
                  <a:ext cx="274200" cy="274200"/>
                </a:xfrm>
                <a:prstGeom prst="ellipse">
                  <a:avLst/>
                </a:prstGeom>
                <a:solidFill>
                  <a:schemeClr val="lt1"/>
                </a:solidFill>
                <a:ln>
                  <a:noFill/>
                </a:ln>
                <a:effectLst>
                  <a:outerShdw blurRad="63500" algn="ctr" rotWithShape="0">
                    <a:srgbClr val="000000">
                      <a:alpha val="4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136"/>
                <p:cNvSpPr/>
                <p:nvPr/>
              </p:nvSpPr>
              <p:spPr>
                <a:xfrm>
                  <a:off x="3963713" y="2349244"/>
                  <a:ext cx="196800" cy="143400"/>
                </a:xfrm>
                <a:custGeom>
                  <a:avLst/>
                  <a:gdLst/>
                  <a:ahLst/>
                  <a:cxnLst/>
                  <a:rect l="l" t="t" r="r" b="b"/>
                  <a:pathLst>
                    <a:path w="120000" h="120000" extrusionOk="0">
                      <a:moveTo>
                        <a:pt x="67972" y="54545"/>
                      </a:moveTo>
                      <a:cubicBezTo>
                        <a:pt x="80559" y="54545"/>
                        <a:pt x="80559" y="54545"/>
                        <a:pt x="80559" y="54545"/>
                      </a:cubicBezTo>
                      <a:cubicBezTo>
                        <a:pt x="80559" y="38787"/>
                        <a:pt x="80559" y="38787"/>
                        <a:pt x="80559" y="38787"/>
                      </a:cubicBezTo>
                      <a:cubicBezTo>
                        <a:pt x="67972" y="38787"/>
                        <a:pt x="67972" y="38787"/>
                        <a:pt x="67972" y="38787"/>
                      </a:cubicBezTo>
                      <a:lnTo>
                        <a:pt x="67972" y="54545"/>
                      </a:lnTo>
                      <a:close/>
                      <a:moveTo>
                        <a:pt x="53706" y="54545"/>
                      </a:moveTo>
                      <a:cubicBezTo>
                        <a:pt x="66293" y="54545"/>
                        <a:pt x="66293" y="54545"/>
                        <a:pt x="66293" y="54545"/>
                      </a:cubicBezTo>
                      <a:cubicBezTo>
                        <a:pt x="66293" y="38787"/>
                        <a:pt x="66293" y="38787"/>
                        <a:pt x="66293" y="38787"/>
                      </a:cubicBezTo>
                      <a:cubicBezTo>
                        <a:pt x="53706" y="38787"/>
                        <a:pt x="53706" y="38787"/>
                        <a:pt x="53706" y="38787"/>
                      </a:cubicBezTo>
                      <a:lnTo>
                        <a:pt x="53706" y="54545"/>
                      </a:lnTo>
                      <a:close/>
                      <a:moveTo>
                        <a:pt x="39440" y="54545"/>
                      </a:moveTo>
                      <a:cubicBezTo>
                        <a:pt x="51188" y="54545"/>
                        <a:pt x="51188" y="54545"/>
                        <a:pt x="51188" y="54545"/>
                      </a:cubicBezTo>
                      <a:cubicBezTo>
                        <a:pt x="51188" y="38787"/>
                        <a:pt x="51188" y="38787"/>
                        <a:pt x="51188" y="38787"/>
                      </a:cubicBezTo>
                      <a:cubicBezTo>
                        <a:pt x="39440" y="38787"/>
                        <a:pt x="39440" y="38787"/>
                        <a:pt x="39440" y="38787"/>
                      </a:cubicBezTo>
                      <a:lnTo>
                        <a:pt x="39440" y="54545"/>
                      </a:lnTo>
                      <a:close/>
                      <a:moveTo>
                        <a:pt x="24335" y="54545"/>
                      </a:moveTo>
                      <a:cubicBezTo>
                        <a:pt x="36923" y="54545"/>
                        <a:pt x="36923" y="54545"/>
                        <a:pt x="36923" y="54545"/>
                      </a:cubicBezTo>
                      <a:cubicBezTo>
                        <a:pt x="36923" y="38787"/>
                        <a:pt x="36923" y="38787"/>
                        <a:pt x="36923" y="38787"/>
                      </a:cubicBezTo>
                      <a:cubicBezTo>
                        <a:pt x="24335" y="38787"/>
                        <a:pt x="24335" y="38787"/>
                        <a:pt x="24335" y="38787"/>
                      </a:cubicBezTo>
                      <a:lnTo>
                        <a:pt x="24335" y="54545"/>
                      </a:lnTo>
                      <a:close/>
                      <a:moveTo>
                        <a:pt x="10069" y="54545"/>
                      </a:moveTo>
                      <a:cubicBezTo>
                        <a:pt x="22657" y="54545"/>
                        <a:pt x="22657" y="54545"/>
                        <a:pt x="22657" y="54545"/>
                      </a:cubicBezTo>
                      <a:cubicBezTo>
                        <a:pt x="22657" y="38787"/>
                        <a:pt x="22657" y="38787"/>
                        <a:pt x="22657" y="38787"/>
                      </a:cubicBezTo>
                      <a:cubicBezTo>
                        <a:pt x="10069" y="38787"/>
                        <a:pt x="10069" y="38787"/>
                        <a:pt x="10069" y="38787"/>
                      </a:cubicBezTo>
                      <a:lnTo>
                        <a:pt x="10069" y="54545"/>
                      </a:lnTo>
                      <a:close/>
                      <a:moveTo>
                        <a:pt x="24335" y="35151"/>
                      </a:moveTo>
                      <a:cubicBezTo>
                        <a:pt x="36923" y="35151"/>
                        <a:pt x="36923" y="35151"/>
                        <a:pt x="36923" y="35151"/>
                      </a:cubicBezTo>
                      <a:cubicBezTo>
                        <a:pt x="36923" y="19393"/>
                        <a:pt x="36923" y="19393"/>
                        <a:pt x="36923" y="19393"/>
                      </a:cubicBezTo>
                      <a:cubicBezTo>
                        <a:pt x="24335" y="19393"/>
                        <a:pt x="24335" y="19393"/>
                        <a:pt x="24335" y="19393"/>
                      </a:cubicBezTo>
                      <a:lnTo>
                        <a:pt x="24335" y="35151"/>
                      </a:lnTo>
                      <a:close/>
                      <a:moveTo>
                        <a:pt x="39440" y="35151"/>
                      </a:moveTo>
                      <a:cubicBezTo>
                        <a:pt x="51188" y="35151"/>
                        <a:pt x="51188" y="35151"/>
                        <a:pt x="51188" y="35151"/>
                      </a:cubicBezTo>
                      <a:cubicBezTo>
                        <a:pt x="51188" y="19393"/>
                        <a:pt x="51188" y="19393"/>
                        <a:pt x="51188" y="19393"/>
                      </a:cubicBezTo>
                      <a:cubicBezTo>
                        <a:pt x="39440" y="19393"/>
                        <a:pt x="39440" y="19393"/>
                        <a:pt x="39440" y="19393"/>
                      </a:cubicBezTo>
                      <a:lnTo>
                        <a:pt x="39440" y="35151"/>
                      </a:lnTo>
                      <a:close/>
                      <a:moveTo>
                        <a:pt x="53706" y="35151"/>
                      </a:moveTo>
                      <a:cubicBezTo>
                        <a:pt x="66293" y="35151"/>
                        <a:pt x="66293" y="35151"/>
                        <a:pt x="66293" y="35151"/>
                      </a:cubicBezTo>
                      <a:cubicBezTo>
                        <a:pt x="66293" y="19393"/>
                        <a:pt x="66293" y="19393"/>
                        <a:pt x="66293" y="19393"/>
                      </a:cubicBezTo>
                      <a:cubicBezTo>
                        <a:pt x="53706" y="19393"/>
                        <a:pt x="53706" y="19393"/>
                        <a:pt x="53706" y="19393"/>
                      </a:cubicBezTo>
                      <a:lnTo>
                        <a:pt x="53706" y="35151"/>
                      </a:lnTo>
                      <a:close/>
                      <a:moveTo>
                        <a:pt x="53706" y="15757"/>
                      </a:moveTo>
                      <a:cubicBezTo>
                        <a:pt x="66293" y="15757"/>
                        <a:pt x="66293" y="15757"/>
                        <a:pt x="66293" y="15757"/>
                      </a:cubicBezTo>
                      <a:cubicBezTo>
                        <a:pt x="66293" y="0"/>
                        <a:pt x="66293" y="0"/>
                        <a:pt x="66293" y="0"/>
                      </a:cubicBezTo>
                      <a:cubicBezTo>
                        <a:pt x="53706" y="0"/>
                        <a:pt x="53706" y="0"/>
                        <a:pt x="53706" y="0"/>
                      </a:cubicBezTo>
                      <a:lnTo>
                        <a:pt x="53706" y="15757"/>
                      </a:lnTo>
                      <a:close/>
                      <a:moveTo>
                        <a:pt x="117482" y="46060"/>
                      </a:moveTo>
                      <a:cubicBezTo>
                        <a:pt x="114965" y="42424"/>
                        <a:pt x="109090" y="42424"/>
                        <a:pt x="104055" y="43636"/>
                      </a:cubicBezTo>
                      <a:cubicBezTo>
                        <a:pt x="103216" y="36363"/>
                        <a:pt x="100699" y="31515"/>
                        <a:pt x="96503" y="26666"/>
                      </a:cubicBezTo>
                      <a:cubicBezTo>
                        <a:pt x="93986" y="23030"/>
                        <a:pt x="93986" y="23030"/>
                        <a:pt x="93986" y="23030"/>
                      </a:cubicBezTo>
                      <a:cubicBezTo>
                        <a:pt x="92307" y="27878"/>
                        <a:pt x="92307" y="27878"/>
                        <a:pt x="92307" y="27878"/>
                      </a:cubicBezTo>
                      <a:cubicBezTo>
                        <a:pt x="89790" y="32727"/>
                        <a:pt x="88951" y="38787"/>
                        <a:pt x="88951" y="44848"/>
                      </a:cubicBezTo>
                      <a:cubicBezTo>
                        <a:pt x="88951" y="47272"/>
                        <a:pt x="89790" y="52121"/>
                        <a:pt x="91468" y="55757"/>
                      </a:cubicBezTo>
                      <a:cubicBezTo>
                        <a:pt x="89790" y="56969"/>
                        <a:pt x="86433" y="58181"/>
                        <a:pt x="82237" y="58181"/>
                      </a:cubicBezTo>
                      <a:cubicBezTo>
                        <a:pt x="1678" y="58181"/>
                        <a:pt x="1678" y="58181"/>
                        <a:pt x="1678" y="58181"/>
                      </a:cubicBezTo>
                      <a:cubicBezTo>
                        <a:pt x="839" y="59393"/>
                        <a:pt x="839" y="59393"/>
                        <a:pt x="839" y="59393"/>
                      </a:cubicBezTo>
                      <a:cubicBezTo>
                        <a:pt x="0" y="65454"/>
                        <a:pt x="0" y="86060"/>
                        <a:pt x="9230" y="101818"/>
                      </a:cubicBezTo>
                      <a:cubicBezTo>
                        <a:pt x="16783" y="113939"/>
                        <a:pt x="26853" y="119999"/>
                        <a:pt x="40279" y="119999"/>
                      </a:cubicBezTo>
                      <a:cubicBezTo>
                        <a:pt x="69650" y="119999"/>
                        <a:pt x="91468" y="100606"/>
                        <a:pt x="101538" y="64242"/>
                      </a:cubicBezTo>
                      <a:cubicBezTo>
                        <a:pt x="105734" y="64242"/>
                        <a:pt x="114125" y="64242"/>
                        <a:pt x="118321" y="52121"/>
                      </a:cubicBezTo>
                      <a:cubicBezTo>
                        <a:pt x="118321" y="52121"/>
                        <a:pt x="119160" y="50909"/>
                        <a:pt x="120000" y="49696"/>
                      </a:cubicBezTo>
                      <a:cubicBezTo>
                        <a:pt x="120000" y="48484"/>
                        <a:pt x="120000" y="48484"/>
                        <a:pt x="120000" y="48484"/>
                      </a:cubicBezTo>
                      <a:lnTo>
                        <a:pt x="117482" y="46060"/>
                      </a:lnTo>
                      <a:close/>
                    </a:path>
                  </a:pathLst>
                </a:custGeom>
                <a:solidFill>
                  <a:schemeClr val="accent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95E5"/>
                    </a:buClr>
                    <a:buSzPts val="900"/>
                    <a:buFont typeface="Arial"/>
                    <a:buNone/>
                  </a:pPr>
                  <a:endParaRPr sz="900" b="0" i="0" u="none" strike="noStrike" cap="none">
                    <a:solidFill>
                      <a:srgbClr val="171717"/>
                    </a:solidFill>
                    <a:latin typeface="Comfortaa"/>
                    <a:ea typeface="Comfortaa"/>
                    <a:cs typeface="Comfortaa"/>
                    <a:sym typeface="Comfortaa"/>
                  </a:endParaRPr>
                </a:p>
              </p:txBody>
            </p:sp>
          </p:grpSp>
        </p:grpSp>
        <p:sp>
          <p:nvSpPr>
            <p:cNvPr id="1323" name="Google Shape;1323;p136"/>
            <p:cNvSpPr txBox="1"/>
            <p:nvPr/>
          </p:nvSpPr>
          <p:spPr>
            <a:xfrm>
              <a:off x="311699" y="2327300"/>
              <a:ext cx="2692200" cy="30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800" b="0" i="0" u="none" strike="noStrike" cap="none">
                  <a:solidFill>
                    <a:schemeClr val="accent1"/>
                  </a:solidFill>
                  <a:latin typeface="Arial"/>
                  <a:ea typeface="Arial"/>
                  <a:cs typeface="Arial"/>
                  <a:sym typeface="Arial"/>
                </a:rPr>
                <a:t>DOCKER DESKTOP ENTERPRISE</a:t>
              </a:r>
              <a:endParaRPr/>
            </a:p>
          </p:txBody>
        </p:sp>
      </p:grpSp>
      <p:grpSp>
        <p:nvGrpSpPr>
          <p:cNvPr id="1324" name="Google Shape;1324;p136"/>
          <p:cNvGrpSpPr/>
          <p:nvPr/>
        </p:nvGrpSpPr>
        <p:grpSpPr>
          <a:xfrm>
            <a:off x="2559134" y="1784144"/>
            <a:ext cx="293896" cy="293896"/>
            <a:chOff x="4188595" y="2104260"/>
            <a:chExt cx="678900" cy="678900"/>
          </a:xfrm>
        </p:grpSpPr>
        <p:sp>
          <p:nvSpPr>
            <p:cNvPr id="1325" name="Google Shape;1325;p136"/>
            <p:cNvSpPr/>
            <p:nvPr/>
          </p:nvSpPr>
          <p:spPr>
            <a:xfrm rot="2700000">
              <a:off x="4287911" y="2203788"/>
              <a:ext cx="480267" cy="479843"/>
            </a:xfrm>
            <a:prstGeom prst="roundRect">
              <a:avLst>
                <a:gd name="adj" fmla="val 18488"/>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26" name="Google Shape;1326;p136"/>
            <p:cNvSpPr/>
            <p:nvPr/>
          </p:nvSpPr>
          <p:spPr>
            <a:xfrm rot="-8100000">
              <a:off x="4429410" y="2367829"/>
              <a:ext cx="151462" cy="151462"/>
            </a:xfrm>
            <a:prstGeom prst="corner">
              <a:avLst>
                <a:gd name="adj1" fmla="val 25724"/>
                <a:gd name="adj2" fmla="val 25726"/>
              </a:avLst>
            </a:prstGeom>
            <a:solidFill>
              <a:schemeClr val="lt1"/>
            </a:solidFill>
            <a:ln>
              <a:noFill/>
            </a:ln>
            <a:effectLst>
              <a:outerShdw blurRad="63500" sx="102000" sy="102000" algn="ctr" rotWithShape="0">
                <a:srgbClr val="000000">
                  <a:alpha val="6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1327" name="Google Shape;1327;p136"/>
          <p:cNvGrpSpPr/>
          <p:nvPr/>
        </p:nvGrpSpPr>
        <p:grpSpPr>
          <a:xfrm>
            <a:off x="5943465" y="1784144"/>
            <a:ext cx="293896" cy="293896"/>
            <a:chOff x="4188595" y="2104260"/>
            <a:chExt cx="678900" cy="678900"/>
          </a:xfrm>
        </p:grpSpPr>
        <p:sp>
          <p:nvSpPr>
            <p:cNvPr id="1328" name="Google Shape;1328;p136"/>
            <p:cNvSpPr/>
            <p:nvPr/>
          </p:nvSpPr>
          <p:spPr>
            <a:xfrm rot="2700000">
              <a:off x="4287911" y="2203788"/>
              <a:ext cx="480267" cy="479843"/>
            </a:xfrm>
            <a:prstGeom prst="roundRect">
              <a:avLst>
                <a:gd name="adj" fmla="val 18488"/>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29" name="Google Shape;1329;p136"/>
            <p:cNvSpPr/>
            <p:nvPr/>
          </p:nvSpPr>
          <p:spPr>
            <a:xfrm rot="-8100000">
              <a:off x="4429410" y="2367829"/>
              <a:ext cx="151462" cy="151462"/>
            </a:xfrm>
            <a:prstGeom prst="corner">
              <a:avLst>
                <a:gd name="adj1" fmla="val 25724"/>
                <a:gd name="adj2" fmla="val 25726"/>
              </a:avLst>
            </a:prstGeom>
            <a:solidFill>
              <a:schemeClr val="lt1"/>
            </a:solidFill>
            <a:ln>
              <a:noFill/>
            </a:ln>
            <a:effectLst>
              <a:outerShdw blurRad="63500" sx="102000" sy="102000" algn="ctr" rotWithShape="0">
                <a:srgbClr val="000000">
                  <a:alpha val="6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4"/>
                                        </p:tgtEl>
                                        <p:attrNameLst>
                                          <p:attrName>style.visibility</p:attrName>
                                        </p:attrNameLst>
                                      </p:cBhvr>
                                      <p:to>
                                        <p:strVal val="visible"/>
                                      </p:to>
                                    </p:set>
                                    <p:animEffect transition="in" filter="fade">
                                      <p:cBhvr>
                                        <p:cTn id="7" dur="500"/>
                                        <p:tgtEl>
                                          <p:spTgt spid="1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4"/>
                                        </p:tgtEl>
                                        <p:attrNameLst>
                                          <p:attrName>style.visibility</p:attrName>
                                        </p:attrNameLst>
                                      </p:cBhvr>
                                      <p:to>
                                        <p:strVal val="visible"/>
                                      </p:to>
                                    </p:set>
                                    <p:animEffect transition="in" filter="fade">
                                      <p:cBhvr>
                                        <p:cTn id="12" dur="500"/>
                                        <p:tgtEl>
                                          <p:spTgt spid="1324"/>
                                        </p:tgtEl>
                                      </p:cBhvr>
                                    </p:animEffect>
                                  </p:childTnLst>
                                </p:cTn>
                              </p:par>
                              <p:par>
                                <p:cTn id="13" presetID="10" presetClass="entr" presetSubtype="0" fill="hold" nodeType="withEffect">
                                  <p:stCondLst>
                                    <p:cond delay="0"/>
                                  </p:stCondLst>
                                  <p:childTnLst>
                                    <p:set>
                                      <p:cBhvr>
                                        <p:cTn id="14" dur="1" fill="hold">
                                          <p:stCondLst>
                                            <p:cond delay="0"/>
                                          </p:stCondLst>
                                        </p:cTn>
                                        <p:tgtEl>
                                          <p:spTgt spid="1302"/>
                                        </p:tgtEl>
                                        <p:attrNameLst>
                                          <p:attrName>style.visibility</p:attrName>
                                        </p:attrNameLst>
                                      </p:cBhvr>
                                      <p:to>
                                        <p:strVal val="visible"/>
                                      </p:to>
                                    </p:set>
                                    <p:animEffect transition="in" filter="fade">
                                      <p:cBhvr>
                                        <p:cTn id="15" dur="500"/>
                                        <p:tgtEl>
                                          <p:spTgt spid="13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88"/>
                                        </p:tgtEl>
                                        <p:attrNameLst>
                                          <p:attrName>style.visibility</p:attrName>
                                        </p:attrNameLst>
                                      </p:cBhvr>
                                      <p:to>
                                        <p:strVal val="visible"/>
                                      </p:to>
                                    </p:set>
                                    <p:animEffect transition="in" filter="fade">
                                      <p:cBhvr>
                                        <p:cTn id="20" dur="500"/>
                                        <p:tgtEl>
                                          <p:spTgt spid="1288"/>
                                        </p:tgtEl>
                                      </p:cBhvr>
                                    </p:animEffect>
                                  </p:childTnLst>
                                </p:cTn>
                              </p:par>
                              <p:par>
                                <p:cTn id="21" presetID="10" presetClass="entr" presetSubtype="0" fill="hold" nodeType="withEffect">
                                  <p:stCondLst>
                                    <p:cond delay="0"/>
                                  </p:stCondLst>
                                  <p:childTnLst>
                                    <p:set>
                                      <p:cBhvr>
                                        <p:cTn id="22" dur="1" fill="hold">
                                          <p:stCondLst>
                                            <p:cond delay="0"/>
                                          </p:stCondLst>
                                        </p:cTn>
                                        <p:tgtEl>
                                          <p:spTgt spid="1327"/>
                                        </p:tgtEl>
                                        <p:attrNameLst>
                                          <p:attrName>style.visibility</p:attrName>
                                        </p:attrNameLst>
                                      </p:cBhvr>
                                      <p:to>
                                        <p:strVal val="visible"/>
                                      </p:to>
                                    </p:set>
                                    <p:animEffect transition="in" filter="fade">
                                      <p:cBhvr>
                                        <p:cTn id="23" dur="500"/>
                                        <p:tgtEl>
                                          <p:spTgt spid="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33"/>
        <p:cNvGrpSpPr/>
        <p:nvPr/>
      </p:nvGrpSpPr>
      <p:grpSpPr>
        <a:xfrm>
          <a:off x="0" y="0"/>
          <a:ext cx="0" cy="0"/>
          <a:chOff x="0" y="0"/>
          <a:chExt cx="0" cy="0"/>
        </a:xfrm>
      </p:grpSpPr>
      <p:sp>
        <p:nvSpPr>
          <p:cNvPr id="1334" name="Google Shape;1334;p137"/>
          <p:cNvSpPr/>
          <p:nvPr/>
        </p:nvSpPr>
        <p:spPr>
          <a:xfrm>
            <a:off x="0" y="0"/>
            <a:ext cx="3048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35" name="Google Shape;1335;p137"/>
          <p:cNvSpPr txBox="1"/>
          <p:nvPr/>
        </p:nvSpPr>
        <p:spPr>
          <a:xfrm>
            <a:off x="3480075" y="445025"/>
            <a:ext cx="5359200" cy="61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a:solidFill>
                  <a:schemeClr val="dk2"/>
                </a:solidFill>
              </a:rPr>
              <a:t>Docker Desktop Enterprise</a:t>
            </a:r>
            <a:endParaRPr sz="2800" b="1" i="0" u="none" strike="noStrike" cap="none">
              <a:solidFill>
                <a:schemeClr val="dk2"/>
              </a:solidFill>
              <a:latin typeface="Arial"/>
              <a:ea typeface="Arial"/>
              <a:cs typeface="Arial"/>
              <a:sym typeface="Arial"/>
            </a:endParaRPr>
          </a:p>
        </p:txBody>
      </p:sp>
      <p:sp>
        <p:nvSpPr>
          <p:cNvPr id="1336" name="Google Shape;1336;p137"/>
          <p:cNvSpPr/>
          <p:nvPr/>
        </p:nvSpPr>
        <p:spPr>
          <a:xfrm>
            <a:off x="5191125" y="1410809"/>
            <a:ext cx="1343100" cy="63300"/>
          </a:xfrm>
          <a:prstGeom prst="rect">
            <a:avLst/>
          </a:prstGeom>
          <a:solidFill>
            <a:srgbClr val="F3F4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37" name="Google Shape;1337;p137"/>
          <p:cNvGrpSpPr/>
          <p:nvPr/>
        </p:nvGrpSpPr>
        <p:grpSpPr>
          <a:xfrm>
            <a:off x="3209922" y="645238"/>
            <a:ext cx="4435907" cy="4364965"/>
            <a:chOff x="605374" y="-2797268"/>
            <a:chExt cx="7236390" cy="7120661"/>
          </a:xfrm>
        </p:grpSpPr>
        <p:grpSp>
          <p:nvGrpSpPr>
            <p:cNvPr id="1338" name="Google Shape;1338;p137"/>
            <p:cNvGrpSpPr/>
            <p:nvPr/>
          </p:nvGrpSpPr>
          <p:grpSpPr>
            <a:xfrm>
              <a:off x="605374" y="-2797268"/>
              <a:ext cx="7236390" cy="7120661"/>
              <a:chOff x="2000250" y="0"/>
              <a:chExt cx="5143500" cy="5143500"/>
            </a:xfrm>
          </p:grpSpPr>
          <p:pic>
            <p:nvPicPr>
              <p:cNvPr id="1339" name="Google Shape;1339;p137" descr="Image result for generic desktop monitor png"/>
              <p:cNvPicPr preferRelativeResize="0"/>
              <p:nvPr/>
            </p:nvPicPr>
            <p:blipFill rotWithShape="1">
              <a:blip r:embed="rId3">
                <a:alphaModFix/>
              </a:blip>
              <a:srcRect/>
              <a:stretch/>
            </p:blipFill>
            <p:spPr>
              <a:xfrm>
                <a:off x="2000250" y="0"/>
                <a:ext cx="5143500" cy="5143500"/>
              </a:xfrm>
              <a:prstGeom prst="rect">
                <a:avLst/>
              </a:prstGeom>
              <a:noFill/>
              <a:ln>
                <a:noFill/>
              </a:ln>
            </p:spPr>
          </p:pic>
          <p:sp>
            <p:nvSpPr>
              <p:cNvPr id="1340" name="Google Shape;1340;p137"/>
              <p:cNvSpPr/>
              <p:nvPr/>
            </p:nvSpPr>
            <p:spPr>
              <a:xfrm>
                <a:off x="4380489" y="3337734"/>
                <a:ext cx="412500" cy="80100"/>
              </a:xfrm>
              <a:prstGeom prst="rect">
                <a:avLst/>
              </a:prstGeom>
              <a:solidFill>
                <a:srgbClr val="3030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341" name="Google Shape;1341;p137" descr="A screenshot of a cell phone &#10; &#10;Description automatically generated"/>
            <p:cNvPicPr preferRelativeResize="0"/>
            <p:nvPr/>
          </p:nvPicPr>
          <p:blipFill rotWithShape="1">
            <a:blip r:embed="rId4">
              <a:alphaModFix/>
            </a:blip>
            <a:srcRect l="3979" t="4158" r="4754" b="13988"/>
            <a:stretch/>
          </p:blipFill>
          <p:spPr>
            <a:xfrm>
              <a:off x="807377" y="-1987827"/>
              <a:ext cx="6796860" cy="3801590"/>
            </a:xfrm>
            <a:prstGeom prst="rect">
              <a:avLst/>
            </a:prstGeom>
            <a:noFill/>
            <a:ln>
              <a:noFill/>
            </a:ln>
          </p:spPr>
        </p:pic>
      </p:grpSp>
      <p:grpSp>
        <p:nvGrpSpPr>
          <p:cNvPr id="1342" name="Google Shape;1342;p137"/>
          <p:cNvGrpSpPr/>
          <p:nvPr/>
        </p:nvGrpSpPr>
        <p:grpSpPr>
          <a:xfrm>
            <a:off x="5144533" y="2258843"/>
            <a:ext cx="3694731" cy="2657318"/>
            <a:chOff x="1993323" y="612410"/>
            <a:chExt cx="5237782" cy="3767109"/>
          </a:xfrm>
        </p:grpSpPr>
        <p:grpSp>
          <p:nvGrpSpPr>
            <p:cNvPr id="1343" name="Google Shape;1343;p137"/>
            <p:cNvGrpSpPr/>
            <p:nvPr/>
          </p:nvGrpSpPr>
          <p:grpSpPr>
            <a:xfrm>
              <a:off x="1993323" y="612410"/>
              <a:ext cx="5237782" cy="3767109"/>
              <a:chOff x="303937" y="1311032"/>
              <a:chExt cx="7176027" cy="5499429"/>
            </a:xfrm>
          </p:grpSpPr>
          <p:sp>
            <p:nvSpPr>
              <p:cNvPr id="1344" name="Google Shape;1344;p137"/>
              <p:cNvSpPr/>
              <p:nvPr/>
            </p:nvSpPr>
            <p:spPr>
              <a:xfrm>
                <a:off x="1129145" y="1704109"/>
                <a:ext cx="5576400" cy="3927900"/>
              </a:xfrm>
              <a:prstGeom prst="rect">
                <a:avLst/>
              </a:prstGeom>
              <a:solidFill>
                <a:srgbClr val="161616"/>
              </a:solidFill>
              <a:ln>
                <a:noFill/>
              </a:ln>
            </p:spPr>
            <p:txBody>
              <a:bodyPr spcFirstLastPara="1" wrap="square" lIns="45700" tIns="45700" rIns="45700" bIns="45700" anchor="ctr" anchorCtr="0">
                <a:noAutofit/>
              </a:bodyPr>
              <a:lstStyle/>
              <a:p>
                <a:pPr marL="0" marR="0" lvl="0" indent="0" algn="l" rtl="0">
                  <a:lnSpc>
                    <a:spcPct val="237500"/>
                  </a:lnSpc>
                  <a:spcBef>
                    <a:spcPts val="0"/>
                  </a:spcBef>
                  <a:spcAft>
                    <a:spcPts val="0"/>
                  </a:spcAft>
                  <a:buClr>
                    <a:srgbClr val="000000"/>
                  </a:buClr>
                  <a:buSzPts val="3200"/>
                  <a:buFont typeface="Arial"/>
                  <a:buNone/>
                </a:pPr>
                <a:endParaRPr sz="3200" b="0" i="0" u="none" strike="noStrike" cap="none">
                  <a:solidFill>
                    <a:srgbClr val="0095E5"/>
                  </a:solidFill>
                  <a:latin typeface="Arial"/>
                  <a:ea typeface="Arial"/>
                  <a:cs typeface="Arial"/>
                  <a:sym typeface="Arial"/>
                </a:endParaRPr>
              </a:p>
            </p:txBody>
          </p:sp>
          <p:pic>
            <p:nvPicPr>
              <p:cNvPr id="1345" name="Google Shape;1345;p137"/>
              <p:cNvPicPr preferRelativeResize="0"/>
              <p:nvPr/>
            </p:nvPicPr>
            <p:blipFill rotWithShape="1">
              <a:blip r:embed="rId5">
                <a:alphaModFix/>
              </a:blip>
              <a:srcRect/>
              <a:stretch/>
            </p:blipFill>
            <p:spPr>
              <a:xfrm>
                <a:off x="303937" y="1311032"/>
                <a:ext cx="7176027" cy="5499429"/>
              </a:xfrm>
              <a:prstGeom prst="rect">
                <a:avLst/>
              </a:prstGeom>
              <a:noFill/>
              <a:ln>
                <a:noFill/>
              </a:ln>
            </p:spPr>
          </p:pic>
        </p:grpSp>
        <p:pic>
          <p:nvPicPr>
            <p:cNvPr id="1346" name="Google Shape;1346;p137" descr="https://lh4.googleusercontent.com/p_1HPLj8ZVwyPVDy1hD6rsJyDkOJCWj6h3_G3r2vp5iO7biIzNKSsEzX7VBKk4vJ2FCFAgoe46EN72kvDQeqIjzpbtCYBGtevJsc0OPhuSm-31wYnhVNrG5mp2vErLgbo9etQsjipao"/>
            <p:cNvPicPr preferRelativeResize="0"/>
            <p:nvPr/>
          </p:nvPicPr>
          <p:blipFill rotWithShape="1">
            <a:blip r:embed="rId6">
              <a:alphaModFix/>
            </a:blip>
            <a:srcRect t="-483" r="11268" b="1863"/>
            <a:stretch/>
          </p:blipFill>
          <p:spPr>
            <a:xfrm>
              <a:off x="2549700" y="912625"/>
              <a:ext cx="4154100" cy="2722976"/>
            </a:xfrm>
            <a:prstGeom prst="rect">
              <a:avLst/>
            </a:prstGeom>
            <a:solidFill>
              <a:srgbClr val="F1F3F5"/>
            </a:solidFill>
            <a:ln>
              <a:noFill/>
            </a:ln>
          </p:spPr>
        </p:pic>
      </p:grpSp>
      <p:sp>
        <p:nvSpPr>
          <p:cNvPr id="1347" name="Google Shape;1347;p137"/>
          <p:cNvSpPr txBox="1"/>
          <p:nvPr/>
        </p:nvSpPr>
        <p:spPr>
          <a:xfrm>
            <a:off x="295048" y="452031"/>
            <a:ext cx="2457900" cy="39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The fastest, easiest and most secure way to build containerized apps</a:t>
            </a:r>
            <a:endParaRPr sz="1600">
              <a:solidFill>
                <a:schemeClr val="dk2"/>
              </a:solidFill>
            </a:endParaRPr>
          </a:p>
          <a:p>
            <a:pPr marL="0" lvl="0" indent="0" algn="l" rtl="0">
              <a:spcBef>
                <a:spcPts val="1000"/>
              </a:spcBef>
              <a:spcAft>
                <a:spcPts val="0"/>
              </a:spcAft>
              <a:buNone/>
            </a:pPr>
            <a:r>
              <a:rPr lang="en" sz="1000">
                <a:solidFill>
                  <a:srgbClr val="657585"/>
                </a:solidFill>
              </a:rPr>
              <a:t>Comprehensive local container application development</a:t>
            </a:r>
            <a:endParaRPr sz="1000">
              <a:solidFill>
                <a:srgbClr val="657585"/>
              </a:solidFill>
            </a:endParaRPr>
          </a:p>
          <a:p>
            <a:pPr marL="0" lvl="0" indent="0" algn="l" rtl="0">
              <a:spcBef>
                <a:spcPts val="1200"/>
              </a:spcBef>
              <a:spcAft>
                <a:spcPts val="0"/>
              </a:spcAft>
              <a:buNone/>
            </a:pPr>
            <a:r>
              <a:rPr lang="en" sz="1000">
                <a:solidFill>
                  <a:srgbClr val="657585"/>
                </a:solidFill>
              </a:rPr>
              <a:t>Local certified Docker Kubernetes Service (DKS)</a:t>
            </a:r>
            <a:endParaRPr sz="1000">
              <a:solidFill>
                <a:srgbClr val="657585"/>
              </a:solidFill>
            </a:endParaRPr>
          </a:p>
          <a:p>
            <a:pPr marL="0" lvl="0" indent="0" algn="l" rtl="0">
              <a:spcBef>
                <a:spcPts val="1200"/>
              </a:spcBef>
              <a:spcAft>
                <a:spcPts val="0"/>
              </a:spcAft>
              <a:buNone/>
            </a:pPr>
            <a:r>
              <a:rPr lang="en" sz="1000">
                <a:solidFill>
                  <a:srgbClr val="657585"/>
                </a:solidFill>
              </a:rPr>
              <a:t>Shareable and reusable Docker Application Templates</a:t>
            </a:r>
            <a:endParaRPr sz="1000">
              <a:solidFill>
                <a:srgbClr val="657585"/>
              </a:solidFill>
            </a:endParaRPr>
          </a:p>
          <a:p>
            <a:pPr marL="0" lvl="0" indent="0" algn="l" rtl="0">
              <a:spcBef>
                <a:spcPts val="1200"/>
              </a:spcBef>
              <a:spcAft>
                <a:spcPts val="0"/>
              </a:spcAft>
              <a:buNone/>
            </a:pPr>
            <a:r>
              <a:rPr lang="en" sz="1000">
                <a:solidFill>
                  <a:srgbClr val="657585"/>
                </a:solidFill>
              </a:rPr>
              <a:t>Standardized deployment and configuration of developer environments</a:t>
            </a:r>
            <a:endParaRPr sz="16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351"/>
        <p:cNvGrpSpPr/>
        <p:nvPr/>
      </p:nvGrpSpPr>
      <p:grpSpPr>
        <a:xfrm>
          <a:off x="0" y="0"/>
          <a:ext cx="0" cy="0"/>
          <a:chOff x="0" y="0"/>
          <a:chExt cx="0" cy="0"/>
        </a:xfrm>
      </p:grpSpPr>
      <p:sp>
        <p:nvSpPr>
          <p:cNvPr id="1352" name="Google Shape;1352;p138"/>
          <p:cNvSpPr/>
          <p:nvPr/>
        </p:nvSpPr>
        <p:spPr>
          <a:xfrm>
            <a:off x="0" y="0"/>
            <a:ext cx="3048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3" name="Google Shape;1353;p138"/>
          <p:cNvSpPr txBox="1"/>
          <p:nvPr/>
        </p:nvSpPr>
        <p:spPr>
          <a:xfrm>
            <a:off x="3480078" y="445025"/>
            <a:ext cx="5359200" cy="61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400" b="1">
                <a:solidFill>
                  <a:srgbClr val="022144"/>
                </a:solidFill>
              </a:rPr>
              <a:t>Docker Hub and Trusted Registry</a:t>
            </a:r>
            <a:endParaRPr sz="2400" b="1" i="0" u="none" strike="noStrike" cap="none">
              <a:solidFill>
                <a:srgbClr val="022144"/>
              </a:solidFill>
              <a:latin typeface="Arial"/>
              <a:ea typeface="Arial"/>
              <a:cs typeface="Arial"/>
              <a:sym typeface="Arial"/>
            </a:endParaRPr>
          </a:p>
        </p:txBody>
      </p:sp>
      <p:sp>
        <p:nvSpPr>
          <p:cNvPr id="1354" name="Google Shape;1354;p138"/>
          <p:cNvSpPr txBox="1"/>
          <p:nvPr/>
        </p:nvSpPr>
        <p:spPr>
          <a:xfrm>
            <a:off x="295048" y="452031"/>
            <a:ext cx="2457900" cy="39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Seamlessly find and securely share certified and approved container content</a:t>
            </a:r>
            <a:endParaRPr sz="1000"/>
          </a:p>
          <a:p>
            <a:pPr marL="0" marR="0" lvl="0" indent="0" algn="l" rtl="0">
              <a:lnSpc>
                <a:spcPct val="100000"/>
              </a:lnSpc>
              <a:spcBef>
                <a:spcPts val="1000"/>
              </a:spcBef>
              <a:spcAft>
                <a:spcPts val="0"/>
              </a:spcAft>
              <a:buNone/>
            </a:pPr>
            <a:r>
              <a:rPr lang="en" sz="1000">
                <a:solidFill>
                  <a:srgbClr val="657585"/>
                </a:solidFill>
              </a:rPr>
              <a:t>Tap approved container content from Docker Hub to support a diverse set of applications stacks</a:t>
            </a:r>
            <a:endParaRPr sz="1000">
              <a:solidFill>
                <a:srgbClr val="657585"/>
              </a:solidFill>
            </a:endParaRPr>
          </a:p>
          <a:p>
            <a:pPr marL="0" marR="0" lvl="0" indent="0" algn="l" rtl="0">
              <a:lnSpc>
                <a:spcPct val="100000"/>
              </a:lnSpc>
              <a:spcBef>
                <a:spcPts val="1000"/>
              </a:spcBef>
              <a:spcAft>
                <a:spcPts val="0"/>
              </a:spcAft>
              <a:buNone/>
            </a:pPr>
            <a:r>
              <a:rPr lang="en" sz="1000">
                <a:solidFill>
                  <a:srgbClr val="657585"/>
                </a:solidFill>
                <a:latin typeface="Helvetica Neue"/>
                <a:ea typeface="Helvetica Neue"/>
                <a:cs typeface="Helvetica Neue"/>
                <a:sym typeface="Helvetica Neue"/>
              </a:rPr>
              <a:t>Seamlessly</a:t>
            </a:r>
            <a:r>
              <a:rPr lang="en" sz="1000">
                <a:solidFill>
                  <a:srgbClr val="657585"/>
                </a:solidFill>
              </a:rPr>
              <a:t> share applications in a globally consistent private content repository (Docker Trusted Registry)</a:t>
            </a:r>
            <a:endParaRPr sz="1000">
              <a:solidFill>
                <a:srgbClr val="657585"/>
              </a:solidFill>
            </a:endParaRPr>
          </a:p>
          <a:p>
            <a:pPr marL="0" marR="0" lvl="0" indent="0" algn="l" rtl="0">
              <a:lnSpc>
                <a:spcPct val="100000"/>
              </a:lnSpc>
              <a:spcBef>
                <a:spcPts val="1000"/>
              </a:spcBef>
              <a:spcAft>
                <a:spcPts val="0"/>
              </a:spcAft>
              <a:buNone/>
            </a:pPr>
            <a:r>
              <a:rPr lang="en" sz="1000">
                <a:solidFill>
                  <a:srgbClr val="657585"/>
                </a:solidFill>
              </a:rPr>
              <a:t>Trust the provenance of all applications and ensure secure separation of concerns</a:t>
            </a:r>
            <a:endParaRPr sz="1000">
              <a:solidFill>
                <a:srgbClr val="657585"/>
              </a:solidFill>
            </a:endParaRPr>
          </a:p>
          <a:p>
            <a:pPr marL="0" marR="0" lvl="0" indent="0" algn="l" rtl="0">
              <a:lnSpc>
                <a:spcPct val="100000"/>
              </a:lnSpc>
              <a:spcBef>
                <a:spcPts val="1000"/>
              </a:spcBef>
              <a:spcAft>
                <a:spcPts val="0"/>
              </a:spcAft>
              <a:buNone/>
            </a:pPr>
            <a:r>
              <a:rPr lang="en" sz="1000">
                <a:solidFill>
                  <a:srgbClr val="657585"/>
                </a:solidFill>
              </a:rPr>
              <a:t>Automate container image supply chain for improved security, governance, and faster delivery - anywhere</a:t>
            </a:r>
            <a:endParaRPr sz="1000">
              <a:solidFill>
                <a:srgbClr val="657585"/>
              </a:solidFill>
            </a:endParaRPr>
          </a:p>
        </p:txBody>
      </p:sp>
      <p:grpSp>
        <p:nvGrpSpPr>
          <p:cNvPr id="1355" name="Google Shape;1355;p138"/>
          <p:cNvGrpSpPr/>
          <p:nvPr/>
        </p:nvGrpSpPr>
        <p:grpSpPr>
          <a:xfrm>
            <a:off x="5264188" y="3598400"/>
            <a:ext cx="1029168" cy="345300"/>
            <a:chOff x="5301013" y="3282600"/>
            <a:chExt cx="1029168" cy="345300"/>
          </a:xfrm>
        </p:grpSpPr>
        <p:sp>
          <p:nvSpPr>
            <p:cNvPr id="1356" name="Google Shape;1356;p138"/>
            <p:cNvSpPr txBox="1"/>
            <p:nvPr/>
          </p:nvSpPr>
          <p:spPr>
            <a:xfrm>
              <a:off x="5487181" y="3282600"/>
              <a:ext cx="843000" cy="34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666666"/>
                  </a:solidFill>
                </a:rPr>
                <a:t>Mirroring and caching </a:t>
              </a:r>
              <a:endParaRPr sz="800">
                <a:solidFill>
                  <a:srgbClr val="666666"/>
                </a:solidFill>
              </a:endParaRPr>
            </a:p>
          </p:txBody>
        </p:sp>
        <p:pic>
          <p:nvPicPr>
            <p:cNvPr id="1357" name="Google Shape;1357;p138"/>
            <p:cNvPicPr preferRelativeResize="0"/>
            <p:nvPr/>
          </p:nvPicPr>
          <p:blipFill rotWithShape="1">
            <a:blip r:embed="rId3">
              <a:alphaModFix/>
            </a:blip>
            <a:srcRect/>
            <a:stretch/>
          </p:blipFill>
          <p:spPr>
            <a:xfrm>
              <a:off x="5301013" y="3362186"/>
              <a:ext cx="186151" cy="186156"/>
            </a:xfrm>
            <a:prstGeom prst="rect">
              <a:avLst/>
            </a:prstGeom>
            <a:noFill/>
            <a:ln>
              <a:noFill/>
            </a:ln>
          </p:spPr>
        </p:pic>
      </p:grpSp>
      <p:sp>
        <p:nvSpPr>
          <p:cNvPr id="1358" name="Google Shape;1358;p138"/>
          <p:cNvSpPr/>
          <p:nvPr/>
        </p:nvSpPr>
        <p:spPr>
          <a:xfrm>
            <a:off x="3152171" y="2761490"/>
            <a:ext cx="1055400" cy="1055400"/>
          </a:xfrm>
          <a:prstGeom prst="ellipse">
            <a:avLst/>
          </a:prstGeom>
          <a:solidFill>
            <a:srgbClr val="FFFFFF"/>
          </a:solidFill>
          <a:ln>
            <a:noFill/>
          </a:ln>
          <a:effectLst>
            <a:outerShdw blurRad="127000" dist="25400" dir="2700000" algn="tl" rotWithShape="0">
              <a:srgbClr val="000000">
                <a:alpha val="2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138"/>
          <p:cNvSpPr/>
          <p:nvPr/>
        </p:nvSpPr>
        <p:spPr>
          <a:xfrm>
            <a:off x="5177175" y="2893775"/>
            <a:ext cx="2210700" cy="1055400"/>
          </a:xfrm>
          <a:prstGeom prst="roundRect">
            <a:avLst>
              <a:gd name="adj" fmla="val 16667"/>
            </a:avLst>
          </a:prstGeom>
          <a:solidFill>
            <a:srgbClr val="FFFFFF"/>
          </a:solidFill>
          <a:ln>
            <a:noFill/>
          </a:ln>
          <a:effectLst>
            <a:outerShdw blurRad="127000" dist="25400" dir="2700000" algn="tl" rotWithShape="0">
              <a:srgbClr val="000000">
                <a:alpha val="20000"/>
              </a:srgbClr>
            </a:outerShdw>
          </a:effectLst>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endParaRPr/>
          </a:p>
        </p:txBody>
      </p:sp>
      <p:sp>
        <p:nvSpPr>
          <p:cNvPr id="1360" name="Google Shape;1360;p138"/>
          <p:cNvSpPr/>
          <p:nvPr/>
        </p:nvSpPr>
        <p:spPr>
          <a:xfrm>
            <a:off x="5606754" y="1140661"/>
            <a:ext cx="1055400" cy="1055400"/>
          </a:xfrm>
          <a:prstGeom prst="ellipse">
            <a:avLst/>
          </a:prstGeom>
          <a:solidFill>
            <a:srgbClr val="FFFFFF"/>
          </a:solidFill>
          <a:ln>
            <a:noFill/>
          </a:ln>
          <a:effectLst>
            <a:outerShdw blurRad="127000" dist="25400" dir="2700000" algn="tl" rotWithShape="0">
              <a:srgbClr val="000000">
                <a:alpha val="2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sp>
        <p:nvSpPr>
          <p:cNvPr id="1361" name="Google Shape;1361;p138"/>
          <p:cNvSpPr txBox="1"/>
          <p:nvPr/>
        </p:nvSpPr>
        <p:spPr>
          <a:xfrm>
            <a:off x="6214227" y="2355125"/>
            <a:ext cx="1101000" cy="221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a:solidFill>
                  <a:srgbClr val="666666"/>
                </a:solidFill>
              </a:rPr>
              <a:t>Official and Verified Images</a:t>
            </a:r>
            <a:endParaRPr>
              <a:solidFill>
                <a:srgbClr val="666666"/>
              </a:solidFill>
            </a:endParaRPr>
          </a:p>
        </p:txBody>
      </p:sp>
      <p:sp>
        <p:nvSpPr>
          <p:cNvPr id="1362" name="Google Shape;1362;p138"/>
          <p:cNvSpPr txBox="1"/>
          <p:nvPr/>
        </p:nvSpPr>
        <p:spPr>
          <a:xfrm>
            <a:off x="6078870" y="1509461"/>
            <a:ext cx="989100" cy="315000"/>
          </a:xfrm>
          <a:prstGeom prst="rect">
            <a:avLst/>
          </a:prstGeom>
          <a:noFill/>
          <a:ln>
            <a:noFill/>
          </a:ln>
        </p:spPr>
        <p:txBody>
          <a:bodyPr spcFirstLastPara="1" wrap="square" lIns="91425" tIns="91425" rIns="91425" bIns="91425" anchor="t" anchorCtr="0">
            <a:noAutofit/>
          </a:bodyPr>
          <a:lstStyle/>
          <a:p>
            <a:pPr marL="114300" marR="419100" lvl="0" indent="0" algn="ctr" rtl="0">
              <a:lnSpc>
                <a:spcPct val="115000"/>
              </a:lnSpc>
              <a:spcBef>
                <a:spcPts val="0"/>
              </a:spcBef>
              <a:spcAft>
                <a:spcPts val="0"/>
              </a:spcAft>
              <a:buNone/>
            </a:pPr>
            <a:r>
              <a:rPr lang="en" sz="1000">
                <a:solidFill>
                  <a:srgbClr val="2496ED"/>
                </a:solidFill>
                <a:uFill>
                  <a:noFill/>
                </a:uFill>
                <a:latin typeface="Open Sans"/>
                <a:ea typeface="Open Sans"/>
                <a:cs typeface="Open Sans"/>
                <a:sym typeface="Open Sans"/>
                <a:hlinkClick r:id="rId4"/>
              </a:rPr>
              <a:t>hub</a:t>
            </a:r>
            <a:endParaRPr sz="1000">
              <a:solidFill>
                <a:srgbClr val="2496ED"/>
              </a:solidFill>
              <a:uFill>
                <a:noFill/>
              </a:uFill>
              <a:latin typeface="Open Sans"/>
              <a:ea typeface="Open Sans"/>
              <a:cs typeface="Open Sans"/>
              <a:sym typeface="Open Sans"/>
              <a:hlinkClick r:id="rId4"/>
            </a:endParaRPr>
          </a:p>
          <a:p>
            <a:pPr marL="0" lvl="0" indent="0" algn="l" rtl="0">
              <a:lnSpc>
                <a:spcPct val="115000"/>
              </a:lnSpc>
              <a:spcBef>
                <a:spcPts val="0"/>
              </a:spcBef>
              <a:spcAft>
                <a:spcPts val="0"/>
              </a:spcAft>
              <a:buNone/>
            </a:pPr>
            <a:r>
              <a:rPr lang="en" sz="1000" b="1">
                <a:solidFill>
                  <a:srgbClr val="FFFFFF"/>
                </a:solidFill>
                <a:highlight>
                  <a:srgbClr val="FFFFFF"/>
                </a:highlight>
                <a:latin typeface="Open Sans"/>
                <a:ea typeface="Open Sans"/>
                <a:cs typeface="Open Sans"/>
                <a:sym typeface="Open Sans"/>
              </a:rPr>
              <a:t>z</a:t>
            </a:r>
            <a:endParaRPr sz="1000" b="1">
              <a:solidFill>
                <a:srgbClr val="FFFFFF"/>
              </a:solidFill>
              <a:highlight>
                <a:srgbClr val="FFFFFF"/>
              </a:highlight>
              <a:latin typeface="Open Sans"/>
              <a:ea typeface="Open Sans"/>
              <a:cs typeface="Open Sans"/>
              <a:sym typeface="Open Sans"/>
            </a:endParaRPr>
          </a:p>
        </p:txBody>
      </p:sp>
      <p:pic>
        <p:nvPicPr>
          <p:cNvPr id="1363" name="Google Shape;1363;p138"/>
          <p:cNvPicPr preferRelativeResize="0"/>
          <p:nvPr/>
        </p:nvPicPr>
        <p:blipFill>
          <a:blip r:embed="rId5">
            <a:alphaModFix/>
          </a:blip>
          <a:stretch>
            <a:fillRect/>
          </a:stretch>
        </p:blipFill>
        <p:spPr>
          <a:xfrm>
            <a:off x="5678955" y="1589192"/>
            <a:ext cx="611466" cy="157193"/>
          </a:xfrm>
          <a:prstGeom prst="rect">
            <a:avLst/>
          </a:prstGeom>
          <a:noFill/>
          <a:ln>
            <a:noFill/>
          </a:ln>
        </p:spPr>
      </p:pic>
      <p:sp>
        <p:nvSpPr>
          <p:cNvPr id="1364" name="Google Shape;1364;p138"/>
          <p:cNvSpPr txBox="1"/>
          <p:nvPr/>
        </p:nvSpPr>
        <p:spPr>
          <a:xfrm>
            <a:off x="5012025" y="2997702"/>
            <a:ext cx="2569500" cy="501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None/>
            </a:pPr>
            <a:r>
              <a:rPr lang="en" sz="1200">
                <a:solidFill>
                  <a:srgbClr val="2496ED"/>
                </a:solidFill>
                <a:latin typeface="Open Sans"/>
                <a:ea typeface="Open Sans"/>
                <a:cs typeface="Open Sans"/>
                <a:sym typeface="Open Sans"/>
              </a:rPr>
              <a:t>Docker Trusted Registry</a:t>
            </a:r>
            <a:endParaRPr sz="1200">
              <a:solidFill>
                <a:srgbClr val="2496ED"/>
              </a:solidFill>
              <a:latin typeface="Open Sans"/>
              <a:ea typeface="Open Sans"/>
              <a:cs typeface="Open Sans"/>
              <a:sym typeface="Open Sans"/>
            </a:endParaRPr>
          </a:p>
        </p:txBody>
      </p:sp>
      <p:cxnSp>
        <p:nvCxnSpPr>
          <p:cNvPr id="1365" name="Google Shape;1365;p138"/>
          <p:cNvCxnSpPr/>
          <p:nvPr/>
        </p:nvCxnSpPr>
        <p:spPr>
          <a:xfrm>
            <a:off x="4345397" y="3240809"/>
            <a:ext cx="696600" cy="0"/>
          </a:xfrm>
          <a:prstGeom prst="straightConnector1">
            <a:avLst/>
          </a:prstGeom>
          <a:noFill/>
          <a:ln w="9525" cap="flat" cmpd="sng">
            <a:solidFill>
              <a:srgbClr val="1E92EB"/>
            </a:solidFill>
            <a:prstDash val="solid"/>
            <a:round/>
            <a:headEnd type="none" w="sm" len="sm"/>
            <a:tailEnd type="stealth" w="sm" len="sm"/>
          </a:ln>
        </p:spPr>
      </p:cxnSp>
      <p:cxnSp>
        <p:nvCxnSpPr>
          <p:cNvPr id="1366" name="Google Shape;1366;p138"/>
          <p:cNvCxnSpPr/>
          <p:nvPr/>
        </p:nvCxnSpPr>
        <p:spPr>
          <a:xfrm rot="10800000">
            <a:off x="4337321" y="3359991"/>
            <a:ext cx="674700" cy="0"/>
          </a:xfrm>
          <a:prstGeom prst="straightConnector1">
            <a:avLst/>
          </a:prstGeom>
          <a:noFill/>
          <a:ln w="9525" cap="flat" cmpd="sng">
            <a:solidFill>
              <a:srgbClr val="1E92EB"/>
            </a:solidFill>
            <a:prstDash val="solid"/>
            <a:round/>
            <a:headEnd type="none" w="sm" len="sm"/>
            <a:tailEnd type="stealth" w="sm" len="sm"/>
          </a:ln>
        </p:spPr>
      </p:cxnSp>
      <p:cxnSp>
        <p:nvCxnSpPr>
          <p:cNvPr id="1367" name="Google Shape;1367;p138"/>
          <p:cNvCxnSpPr/>
          <p:nvPr/>
        </p:nvCxnSpPr>
        <p:spPr>
          <a:xfrm>
            <a:off x="6153561" y="2297088"/>
            <a:ext cx="0" cy="452100"/>
          </a:xfrm>
          <a:prstGeom prst="straightConnector1">
            <a:avLst/>
          </a:prstGeom>
          <a:noFill/>
          <a:ln w="9525" cap="flat" cmpd="sng">
            <a:solidFill>
              <a:srgbClr val="1E92EB"/>
            </a:solidFill>
            <a:prstDash val="solid"/>
            <a:round/>
            <a:headEnd type="none" w="sm" len="sm"/>
            <a:tailEnd type="stealth" w="sm" len="sm"/>
          </a:ln>
        </p:spPr>
      </p:cxnSp>
      <p:sp>
        <p:nvSpPr>
          <p:cNvPr id="1368" name="Google Shape;1368;p138"/>
          <p:cNvSpPr txBox="1"/>
          <p:nvPr/>
        </p:nvSpPr>
        <p:spPr>
          <a:xfrm>
            <a:off x="4127798" y="2919144"/>
            <a:ext cx="1055400" cy="22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rgbClr val="666666"/>
                </a:solidFill>
              </a:rPr>
              <a:t>Developer app containers</a:t>
            </a:r>
            <a:endParaRPr>
              <a:solidFill>
                <a:srgbClr val="666666"/>
              </a:solidFill>
            </a:endParaRPr>
          </a:p>
        </p:txBody>
      </p:sp>
      <p:sp>
        <p:nvSpPr>
          <p:cNvPr id="1369" name="Google Shape;1369;p138"/>
          <p:cNvSpPr/>
          <p:nvPr/>
        </p:nvSpPr>
        <p:spPr>
          <a:xfrm>
            <a:off x="4554780" y="3391547"/>
            <a:ext cx="186106" cy="207195"/>
          </a:xfrm>
          <a:custGeom>
            <a:avLst/>
            <a:gdLst/>
            <a:ahLst/>
            <a:cxnLst/>
            <a:rect l="l" t="t"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000000"/>
          </a:solidFill>
          <a:ln>
            <a:noFill/>
          </a:ln>
        </p:spPr>
        <p:txBody>
          <a:bodyPr spcFirstLastPara="1" wrap="square" lIns="57125" tIns="57125" rIns="57125" bIns="57125" anchor="ctr" anchorCtr="0">
            <a:noAutofit/>
          </a:bodyPr>
          <a:lstStyle/>
          <a:p>
            <a:pPr marL="0" marR="0" lvl="0" indent="0" algn="ctr" rtl="0">
              <a:lnSpc>
                <a:spcPct val="100000"/>
              </a:lnSpc>
              <a:spcBef>
                <a:spcPts val="0"/>
              </a:spcBef>
              <a:spcAft>
                <a:spcPts val="0"/>
              </a:spcAft>
              <a:buClr>
                <a:srgbClr val="FFFFFF"/>
              </a:buClr>
              <a:buSzPts val="6400"/>
              <a:buFont typeface="Gill Sans"/>
              <a:buNone/>
            </a:pPr>
            <a:endParaRPr sz="6400" b="0" i="0" u="none" strike="noStrike" cap="none">
              <a:solidFill>
                <a:srgbClr val="FFFFFF"/>
              </a:solidFill>
              <a:latin typeface="Helvetica Neue"/>
              <a:ea typeface="Helvetica Neue"/>
              <a:cs typeface="Helvetica Neue"/>
              <a:sym typeface="Helvetica Neue"/>
            </a:endParaRPr>
          </a:p>
        </p:txBody>
      </p:sp>
      <p:cxnSp>
        <p:nvCxnSpPr>
          <p:cNvPr id="1370" name="Google Shape;1370;p138"/>
          <p:cNvCxnSpPr/>
          <p:nvPr/>
        </p:nvCxnSpPr>
        <p:spPr>
          <a:xfrm>
            <a:off x="7495581" y="3289272"/>
            <a:ext cx="696600" cy="0"/>
          </a:xfrm>
          <a:prstGeom prst="straightConnector1">
            <a:avLst/>
          </a:prstGeom>
          <a:noFill/>
          <a:ln w="9525" cap="flat" cmpd="sng">
            <a:solidFill>
              <a:srgbClr val="1E92EB"/>
            </a:solidFill>
            <a:prstDash val="solid"/>
            <a:round/>
            <a:headEnd type="none" w="sm" len="sm"/>
            <a:tailEnd type="stealth" w="sm" len="sm"/>
          </a:ln>
        </p:spPr>
      </p:cxnSp>
      <p:sp>
        <p:nvSpPr>
          <p:cNvPr id="1371" name="Google Shape;1371;p138"/>
          <p:cNvSpPr txBox="1"/>
          <p:nvPr/>
        </p:nvSpPr>
        <p:spPr>
          <a:xfrm>
            <a:off x="7380626" y="2976300"/>
            <a:ext cx="930000" cy="221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rgbClr val="666666"/>
                </a:solidFill>
              </a:rPr>
              <a:t>Securely run anywhere</a:t>
            </a:r>
            <a:endParaRPr>
              <a:solidFill>
                <a:srgbClr val="666666"/>
              </a:solidFill>
            </a:endParaRPr>
          </a:p>
        </p:txBody>
      </p:sp>
      <p:sp>
        <p:nvSpPr>
          <p:cNvPr id="1372" name="Google Shape;1372;p138"/>
          <p:cNvSpPr txBox="1"/>
          <p:nvPr/>
        </p:nvSpPr>
        <p:spPr>
          <a:xfrm>
            <a:off x="4306877" y="3567296"/>
            <a:ext cx="735600" cy="34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666666"/>
                </a:solidFill>
              </a:rPr>
              <a:t>Signing</a:t>
            </a:r>
            <a:endParaRPr>
              <a:solidFill>
                <a:srgbClr val="666666"/>
              </a:solidFill>
            </a:endParaRPr>
          </a:p>
        </p:txBody>
      </p:sp>
      <p:sp>
        <p:nvSpPr>
          <p:cNvPr id="1373" name="Google Shape;1373;p138"/>
          <p:cNvSpPr txBox="1"/>
          <p:nvPr/>
        </p:nvSpPr>
        <p:spPr>
          <a:xfrm>
            <a:off x="6450627" y="3358819"/>
            <a:ext cx="930000" cy="34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666666"/>
                </a:solidFill>
              </a:rPr>
              <a:t>Policy-based Promotion</a:t>
            </a:r>
            <a:endParaRPr sz="800">
              <a:solidFill>
                <a:srgbClr val="666666"/>
              </a:solidFill>
            </a:endParaRPr>
          </a:p>
        </p:txBody>
      </p:sp>
      <p:grpSp>
        <p:nvGrpSpPr>
          <p:cNvPr id="1374" name="Google Shape;1374;p138"/>
          <p:cNvGrpSpPr/>
          <p:nvPr/>
        </p:nvGrpSpPr>
        <p:grpSpPr>
          <a:xfrm>
            <a:off x="6297277" y="3468384"/>
            <a:ext cx="229562" cy="157167"/>
            <a:chOff x="1443038" y="3568625"/>
            <a:chExt cx="280913" cy="192300"/>
          </a:xfrm>
        </p:grpSpPr>
        <p:sp>
          <p:nvSpPr>
            <p:cNvPr id="1375" name="Google Shape;1375;p138"/>
            <p:cNvSpPr/>
            <p:nvPr/>
          </p:nvSpPr>
          <p:spPr>
            <a:xfrm>
              <a:off x="1493064" y="3568625"/>
              <a:ext cx="192300" cy="192300"/>
            </a:xfrm>
            <a:prstGeom prst="ellipse">
              <a:avLst/>
            </a:prstGeom>
            <a:noFill/>
            <a:ln w="9525" cap="flat" cmpd="sng">
              <a:solidFill>
                <a:srgbClr val="0221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38"/>
            <p:cNvSpPr/>
            <p:nvPr/>
          </p:nvSpPr>
          <p:spPr>
            <a:xfrm>
              <a:off x="1443038" y="3609988"/>
              <a:ext cx="104700" cy="5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38"/>
            <p:cNvSpPr/>
            <p:nvPr/>
          </p:nvSpPr>
          <p:spPr>
            <a:xfrm>
              <a:off x="1619250" y="3710000"/>
              <a:ext cx="104700" cy="5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38"/>
            <p:cNvSpPr/>
            <p:nvPr/>
          </p:nvSpPr>
          <p:spPr>
            <a:xfrm>
              <a:off x="1464428" y="3619644"/>
              <a:ext cx="69900" cy="60600"/>
            </a:xfrm>
            <a:prstGeom prst="triangle">
              <a:avLst>
                <a:gd name="adj" fmla="val 50000"/>
              </a:avLst>
            </a:prstGeom>
            <a:solidFill>
              <a:srgbClr val="000000"/>
            </a:solidFill>
            <a:ln w="9525" cap="flat" cmpd="sng">
              <a:solidFill>
                <a:srgbClr val="0221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38"/>
            <p:cNvSpPr/>
            <p:nvPr/>
          </p:nvSpPr>
          <p:spPr>
            <a:xfrm rot="10800000">
              <a:off x="1646463" y="3647012"/>
              <a:ext cx="69900" cy="60600"/>
            </a:xfrm>
            <a:prstGeom prst="triangle">
              <a:avLst>
                <a:gd name="adj" fmla="val 50000"/>
              </a:avLst>
            </a:prstGeom>
            <a:solidFill>
              <a:srgbClr val="000000"/>
            </a:solidFill>
            <a:ln w="9525" cap="flat" cmpd="sng">
              <a:solidFill>
                <a:srgbClr val="0221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80" name="Google Shape;1380;p138"/>
          <p:cNvPicPr preferRelativeResize="0"/>
          <p:nvPr/>
        </p:nvPicPr>
        <p:blipFill>
          <a:blip r:embed="rId6">
            <a:alphaModFix/>
          </a:blip>
          <a:stretch>
            <a:fillRect/>
          </a:stretch>
        </p:blipFill>
        <p:spPr>
          <a:xfrm>
            <a:off x="3712136" y="3275559"/>
            <a:ext cx="373102" cy="452218"/>
          </a:xfrm>
          <a:prstGeom prst="rect">
            <a:avLst/>
          </a:prstGeom>
          <a:noFill/>
          <a:ln>
            <a:noFill/>
          </a:ln>
        </p:spPr>
      </p:pic>
      <p:sp>
        <p:nvSpPr>
          <p:cNvPr id="1381" name="Google Shape;1381;p138"/>
          <p:cNvSpPr txBox="1"/>
          <p:nvPr/>
        </p:nvSpPr>
        <p:spPr>
          <a:xfrm>
            <a:off x="3124426" y="2993537"/>
            <a:ext cx="1144800" cy="5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496ED"/>
                </a:solidFill>
                <a:latin typeface="Open Sans"/>
                <a:ea typeface="Open Sans"/>
                <a:cs typeface="Open Sans"/>
                <a:sym typeface="Open Sans"/>
              </a:rPr>
              <a:t>Docker Desktop Enterprise</a:t>
            </a:r>
            <a:endParaRPr sz="1000">
              <a:solidFill>
                <a:srgbClr val="2496ED"/>
              </a:solidFill>
              <a:latin typeface="Open Sans"/>
              <a:ea typeface="Open Sans"/>
              <a:cs typeface="Open Sans"/>
              <a:sym typeface="Open Sans"/>
            </a:endParaRPr>
          </a:p>
        </p:txBody>
      </p:sp>
      <p:grpSp>
        <p:nvGrpSpPr>
          <p:cNvPr id="1382" name="Google Shape;1382;p138"/>
          <p:cNvGrpSpPr/>
          <p:nvPr/>
        </p:nvGrpSpPr>
        <p:grpSpPr>
          <a:xfrm>
            <a:off x="8317807" y="2889528"/>
            <a:ext cx="654340" cy="663389"/>
            <a:chOff x="8319878" y="2863540"/>
            <a:chExt cx="654340" cy="663389"/>
          </a:xfrm>
        </p:grpSpPr>
        <p:sp>
          <p:nvSpPr>
            <p:cNvPr id="1383" name="Google Shape;1383;p138"/>
            <p:cNvSpPr/>
            <p:nvPr/>
          </p:nvSpPr>
          <p:spPr>
            <a:xfrm>
              <a:off x="8319878" y="2915529"/>
              <a:ext cx="611400" cy="611400"/>
            </a:xfrm>
            <a:prstGeom prst="ellipse">
              <a:avLst/>
            </a:prstGeom>
            <a:solidFill>
              <a:srgbClr val="FFFFFF"/>
            </a:solidFill>
            <a:ln>
              <a:noFill/>
            </a:ln>
            <a:effectLst>
              <a:outerShdw blurRad="127000" dist="25400" dir="2700000" algn="tl" rotWithShape="0">
                <a:srgbClr val="000000">
                  <a:alpha val="2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pic>
          <p:nvPicPr>
            <p:cNvPr id="1384" name="Google Shape;1384;p138"/>
            <p:cNvPicPr preferRelativeResize="0"/>
            <p:nvPr/>
          </p:nvPicPr>
          <p:blipFill>
            <a:blip r:embed="rId7">
              <a:alphaModFix/>
            </a:blip>
            <a:stretch>
              <a:fillRect/>
            </a:stretch>
          </p:blipFill>
          <p:spPr>
            <a:xfrm>
              <a:off x="8451966" y="3111003"/>
              <a:ext cx="345300" cy="257484"/>
            </a:xfrm>
            <a:prstGeom prst="rect">
              <a:avLst/>
            </a:prstGeom>
            <a:noFill/>
            <a:ln>
              <a:noFill/>
            </a:ln>
          </p:spPr>
        </p:pic>
        <p:pic>
          <p:nvPicPr>
            <p:cNvPr id="1385" name="Google Shape;1385;p138"/>
            <p:cNvPicPr preferRelativeResize="0"/>
            <p:nvPr/>
          </p:nvPicPr>
          <p:blipFill rotWithShape="1">
            <a:blip r:embed="rId8">
              <a:alphaModFix/>
            </a:blip>
            <a:srcRect/>
            <a:stretch/>
          </p:blipFill>
          <p:spPr>
            <a:xfrm>
              <a:off x="8680752" y="2863540"/>
              <a:ext cx="293466" cy="294525"/>
            </a:xfrm>
            <a:prstGeom prst="rect">
              <a:avLst/>
            </a:prstGeom>
            <a:noFill/>
            <a:ln>
              <a:noFill/>
            </a:ln>
          </p:spPr>
        </p:pic>
      </p:grpSp>
      <p:grpSp>
        <p:nvGrpSpPr>
          <p:cNvPr id="1386" name="Google Shape;1386;p138"/>
          <p:cNvGrpSpPr/>
          <p:nvPr/>
        </p:nvGrpSpPr>
        <p:grpSpPr>
          <a:xfrm>
            <a:off x="8317807" y="3670915"/>
            <a:ext cx="713915" cy="649064"/>
            <a:chOff x="8362828" y="3670915"/>
            <a:chExt cx="713915" cy="649064"/>
          </a:xfrm>
        </p:grpSpPr>
        <p:sp>
          <p:nvSpPr>
            <p:cNvPr id="1387" name="Google Shape;1387;p138"/>
            <p:cNvSpPr/>
            <p:nvPr/>
          </p:nvSpPr>
          <p:spPr>
            <a:xfrm>
              <a:off x="8362828" y="3708579"/>
              <a:ext cx="611400" cy="611400"/>
            </a:xfrm>
            <a:prstGeom prst="ellipse">
              <a:avLst/>
            </a:prstGeom>
            <a:solidFill>
              <a:srgbClr val="FFFFFF"/>
            </a:solidFill>
            <a:ln>
              <a:noFill/>
            </a:ln>
            <a:effectLst>
              <a:outerShdw blurRad="127000" dist="25400" dir="2700000" algn="tl" rotWithShape="0">
                <a:srgbClr val="000000">
                  <a:alpha val="2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pic>
          <p:nvPicPr>
            <p:cNvPr id="1388" name="Google Shape;1388;p138"/>
            <p:cNvPicPr preferRelativeResize="0"/>
            <p:nvPr/>
          </p:nvPicPr>
          <p:blipFill>
            <a:blip r:embed="rId9">
              <a:alphaModFix/>
            </a:blip>
            <a:stretch>
              <a:fillRect/>
            </a:stretch>
          </p:blipFill>
          <p:spPr>
            <a:xfrm>
              <a:off x="8498871" y="3934176"/>
              <a:ext cx="345300" cy="207200"/>
            </a:xfrm>
            <a:prstGeom prst="rect">
              <a:avLst/>
            </a:prstGeom>
            <a:noFill/>
            <a:ln>
              <a:noFill/>
            </a:ln>
          </p:spPr>
        </p:pic>
        <p:pic>
          <p:nvPicPr>
            <p:cNvPr id="1389" name="Google Shape;1389;p138"/>
            <p:cNvPicPr preferRelativeResize="0"/>
            <p:nvPr/>
          </p:nvPicPr>
          <p:blipFill rotWithShape="1">
            <a:blip r:embed="rId8">
              <a:alphaModFix/>
            </a:blip>
            <a:srcRect/>
            <a:stretch/>
          </p:blipFill>
          <p:spPr>
            <a:xfrm>
              <a:off x="8783277" y="3670915"/>
              <a:ext cx="293466" cy="294525"/>
            </a:xfrm>
            <a:prstGeom prst="rect">
              <a:avLst/>
            </a:prstGeom>
            <a:noFill/>
            <a:ln>
              <a:noFill/>
            </a:ln>
          </p:spPr>
        </p:pic>
      </p:grpSp>
      <p:grpSp>
        <p:nvGrpSpPr>
          <p:cNvPr id="1390" name="Google Shape;1390;p138"/>
          <p:cNvGrpSpPr/>
          <p:nvPr/>
        </p:nvGrpSpPr>
        <p:grpSpPr>
          <a:xfrm>
            <a:off x="8317807" y="2108140"/>
            <a:ext cx="696600" cy="663389"/>
            <a:chOff x="8317807" y="2108140"/>
            <a:chExt cx="696600" cy="663389"/>
          </a:xfrm>
        </p:grpSpPr>
        <p:sp>
          <p:nvSpPr>
            <p:cNvPr id="1391" name="Google Shape;1391;p138"/>
            <p:cNvSpPr/>
            <p:nvPr/>
          </p:nvSpPr>
          <p:spPr>
            <a:xfrm>
              <a:off x="8341341" y="2160129"/>
              <a:ext cx="611400" cy="611400"/>
            </a:xfrm>
            <a:prstGeom prst="ellipse">
              <a:avLst/>
            </a:prstGeom>
            <a:solidFill>
              <a:srgbClr val="FFFFFF"/>
            </a:solidFill>
            <a:ln>
              <a:noFill/>
            </a:ln>
            <a:effectLst>
              <a:outerShdw blurRad="127000" dist="25400" dir="2700000" algn="tl" rotWithShape="0">
                <a:srgbClr val="000000">
                  <a:alpha val="20000"/>
                </a:srgbClr>
              </a:outerShdw>
            </a:effectLst>
          </p:spPr>
          <p:txBody>
            <a:bodyPr spcFirstLastPara="1" wrap="square" lIns="68550" tIns="34250" rIns="68550" bIns="342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sp>
          <p:nvSpPr>
            <p:cNvPr id="1392" name="Google Shape;1392;p138"/>
            <p:cNvSpPr txBox="1"/>
            <p:nvPr/>
          </p:nvSpPr>
          <p:spPr>
            <a:xfrm>
              <a:off x="8317807" y="2418258"/>
              <a:ext cx="696600" cy="2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2496ED"/>
                  </a:solidFill>
                  <a:latin typeface="Open Sans"/>
                  <a:ea typeface="Open Sans"/>
                  <a:cs typeface="Open Sans"/>
                  <a:sym typeface="Open Sans"/>
                </a:rPr>
                <a:t>DKS</a:t>
              </a:r>
              <a:endParaRPr sz="1000">
                <a:solidFill>
                  <a:srgbClr val="2496ED"/>
                </a:solidFill>
                <a:latin typeface="Open Sans"/>
                <a:ea typeface="Open Sans"/>
                <a:cs typeface="Open Sans"/>
                <a:sym typeface="Open Sans"/>
              </a:endParaRPr>
            </a:p>
          </p:txBody>
        </p:sp>
        <p:pic>
          <p:nvPicPr>
            <p:cNvPr id="1393" name="Google Shape;1393;p138"/>
            <p:cNvPicPr preferRelativeResize="0"/>
            <p:nvPr/>
          </p:nvPicPr>
          <p:blipFill rotWithShape="1">
            <a:blip r:embed="rId8">
              <a:alphaModFix/>
            </a:blip>
            <a:srcRect/>
            <a:stretch/>
          </p:blipFill>
          <p:spPr>
            <a:xfrm>
              <a:off x="8702215" y="2108140"/>
              <a:ext cx="293466" cy="294525"/>
            </a:xfrm>
            <a:prstGeom prst="rect">
              <a:avLst/>
            </a:prstGeom>
            <a:noFill/>
            <a:ln>
              <a:noFill/>
            </a:ln>
          </p:spPr>
        </p:pic>
        <p:pic>
          <p:nvPicPr>
            <p:cNvPr id="1394" name="Google Shape;1394;p138"/>
            <p:cNvPicPr preferRelativeResize="0"/>
            <p:nvPr/>
          </p:nvPicPr>
          <p:blipFill>
            <a:blip r:embed="rId5">
              <a:alphaModFix/>
            </a:blip>
            <a:stretch>
              <a:fillRect/>
            </a:stretch>
          </p:blipFill>
          <p:spPr>
            <a:xfrm>
              <a:off x="8428091" y="2406453"/>
              <a:ext cx="394974" cy="101541"/>
            </a:xfrm>
            <a:prstGeom prst="rect">
              <a:avLst/>
            </a:prstGeom>
            <a:noFill/>
            <a:ln>
              <a:noFill/>
            </a:ln>
          </p:spPr>
        </p:pic>
      </p:grpSp>
      <p:sp>
        <p:nvSpPr>
          <p:cNvPr id="1395" name="Google Shape;1395;p138"/>
          <p:cNvSpPr txBox="1"/>
          <p:nvPr/>
        </p:nvSpPr>
        <p:spPr>
          <a:xfrm>
            <a:off x="5434731" y="3358813"/>
            <a:ext cx="843000" cy="34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666666"/>
                </a:solidFill>
              </a:rPr>
              <a:t>Binary image Scanning</a:t>
            </a:r>
            <a:endParaRPr sz="800">
              <a:solidFill>
                <a:srgbClr val="666666"/>
              </a:solidFill>
            </a:endParaRPr>
          </a:p>
        </p:txBody>
      </p:sp>
      <p:pic>
        <p:nvPicPr>
          <p:cNvPr id="1396" name="Google Shape;1396;p138"/>
          <p:cNvPicPr preferRelativeResize="0"/>
          <p:nvPr/>
        </p:nvPicPr>
        <p:blipFill rotWithShape="1">
          <a:blip r:embed="rId3">
            <a:alphaModFix/>
          </a:blip>
          <a:srcRect/>
          <a:stretch/>
        </p:blipFill>
        <p:spPr>
          <a:xfrm>
            <a:off x="5301013" y="3438386"/>
            <a:ext cx="186151" cy="1861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400"/>
        <p:cNvGrpSpPr/>
        <p:nvPr/>
      </p:nvGrpSpPr>
      <p:grpSpPr>
        <a:xfrm>
          <a:off x="0" y="0"/>
          <a:ext cx="0" cy="0"/>
          <a:chOff x="0" y="0"/>
          <a:chExt cx="0" cy="0"/>
        </a:xfrm>
      </p:grpSpPr>
      <p:sp>
        <p:nvSpPr>
          <p:cNvPr id="1401" name="Google Shape;1401;p139"/>
          <p:cNvSpPr/>
          <p:nvPr/>
        </p:nvSpPr>
        <p:spPr>
          <a:xfrm>
            <a:off x="0" y="0"/>
            <a:ext cx="3048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1000"/>
              </a:spcAft>
              <a:buClr>
                <a:srgbClr val="000000"/>
              </a:buClr>
              <a:buSzPts val="1200"/>
              <a:buFont typeface="Arial"/>
              <a:buNone/>
            </a:pPr>
            <a:endParaRPr sz="1200" b="0" i="0" u="none" strike="noStrike" cap="none">
              <a:solidFill>
                <a:srgbClr val="657585"/>
              </a:solidFill>
              <a:latin typeface="Arial"/>
              <a:ea typeface="Arial"/>
              <a:cs typeface="Arial"/>
              <a:sym typeface="Arial"/>
            </a:endParaRPr>
          </a:p>
        </p:txBody>
      </p:sp>
      <p:grpSp>
        <p:nvGrpSpPr>
          <p:cNvPr id="1402" name="Google Shape;1402;p139"/>
          <p:cNvGrpSpPr/>
          <p:nvPr/>
        </p:nvGrpSpPr>
        <p:grpSpPr>
          <a:xfrm>
            <a:off x="4000406" y="2145557"/>
            <a:ext cx="3795478" cy="1171579"/>
            <a:chOff x="0" y="-1"/>
            <a:chExt cx="3199965" cy="987757"/>
          </a:xfrm>
        </p:grpSpPr>
        <p:grpSp>
          <p:nvGrpSpPr>
            <p:cNvPr id="1403" name="Google Shape;1403;p139"/>
            <p:cNvGrpSpPr/>
            <p:nvPr/>
          </p:nvGrpSpPr>
          <p:grpSpPr>
            <a:xfrm>
              <a:off x="535" y="109044"/>
              <a:ext cx="3198906" cy="842184"/>
              <a:chOff x="0" y="0"/>
              <a:chExt cx="3198906" cy="842184"/>
            </a:xfrm>
          </p:grpSpPr>
          <p:sp>
            <p:nvSpPr>
              <p:cNvPr id="1404" name="Google Shape;1404;p139"/>
              <p:cNvSpPr/>
              <p:nvPr/>
            </p:nvSpPr>
            <p:spPr>
              <a:xfrm>
                <a:off x="0" y="0"/>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3608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05" name="Google Shape;1405;p139"/>
              <p:cNvSpPr/>
              <p:nvPr/>
            </p:nvSpPr>
            <p:spPr>
              <a:xfrm rot="-2200632">
                <a:off x="1382354" y="356448"/>
                <a:ext cx="166980" cy="249330"/>
              </a:xfrm>
              <a:custGeom>
                <a:avLst/>
                <a:gdLst/>
                <a:ahLst/>
                <a:cxnLst/>
                <a:rect l="l" t="t" r="r" b="b"/>
                <a:pathLst>
                  <a:path w="21600" h="21600" extrusionOk="0">
                    <a:moveTo>
                      <a:pt x="0" y="0"/>
                    </a:moveTo>
                    <a:lnTo>
                      <a:pt x="6361" y="1284"/>
                    </a:lnTo>
                    <a:lnTo>
                      <a:pt x="21600" y="21600"/>
                    </a:lnTo>
                    <a:lnTo>
                      <a:pt x="17038" y="21037"/>
                    </a:lnTo>
                    <a:lnTo>
                      <a:pt x="0" y="0"/>
                    </a:lnTo>
                    <a:close/>
                  </a:path>
                </a:pathLst>
              </a:custGeom>
              <a:solidFill>
                <a:srgbClr val="191519">
                  <a:alpha val="3608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406" name="Google Shape;1406;p139"/>
            <p:cNvSpPr/>
            <p:nvPr/>
          </p:nvSpPr>
          <p:spPr>
            <a:xfrm>
              <a:off x="535" y="315780"/>
              <a:ext cx="3198906" cy="67197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117CCD"/>
                </a:gs>
                <a:gs pos="100000">
                  <a:srgbClr val="204484"/>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139"/>
            <p:cNvSpPr/>
            <p:nvPr/>
          </p:nvSpPr>
          <p:spPr>
            <a:xfrm>
              <a:off x="535" y="109716"/>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2854A1"/>
                </a:gs>
                <a:gs pos="100000">
                  <a:srgbClr val="2496ED"/>
                </a:gs>
              </a:gsLst>
              <a:lin ang="0"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139"/>
            <p:cNvSpPr/>
            <p:nvPr/>
          </p:nvSpPr>
          <p:spPr>
            <a:xfrm>
              <a:off x="1059" y="0"/>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3608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409" name="Google Shape;1409;p139"/>
            <p:cNvGrpSpPr/>
            <p:nvPr/>
          </p:nvGrpSpPr>
          <p:grpSpPr>
            <a:xfrm>
              <a:off x="0" y="-1"/>
              <a:ext cx="3198906" cy="878041"/>
              <a:chOff x="0" y="-1"/>
              <a:chExt cx="3198906" cy="878041"/>
            </a:xfrm>
          </p:grpSpPr>
          <p:sp>
            <p:nvSpPr>
              <p:cNvPr id="1410" name="Google Shape;1410;p139"/>
              <p:cNvSpPr/>
              <p:nvPr/>
            </p:nvSpPr>
            <p:spPr>
              <a:xfrm>
                <a:off x="0" y="206064"/>
                <a:ext cx="3198906" cy="67197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8BBFCC"/>
                  </a:gs>
                  <a:gs pos="100000">
                    <a:srgbClr val="247383"/>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139"/>
              <p:cNvSpPr/>
              <p:nvPr/>
            </p:nvSpPr>
            <p:spPr>
              <a:xfrm>
                <a:off x="0" y="-1"/>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A9F0F0"/>
                  </a:gs>
                  <a:gs pos="100000">
                    <a:srgbClr val="91DDEE"/>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12" name="Google Shape;1412;p139"/>
          <p:cNvGrpSpPr/>
          <p:nvPr/>
        </p:nvGrpSpPr>
        <p:grpSpPr>
          <a:xfrm>
            <a:off x="3998918" y="1843325"/>
            <a:ext cx="3796344" cy="1193349"/>
            <a:chOff x="0" y="-2"/>
            <a:chExt cx="3200695" cy="1006112"/>
          </a:xfrm>
        </p:grpSpPr>
        <p:grpSp>
          <p:nvGrpSpPr>
            <p:cNvPr id="1413" name="Google Shape;1413;p139"/>
            <p:cNvGrpSpPr/>
            <p:nvPr/>
          </p:nvGrpSpPr>
          <p:grpSpPr>
            <a:xfrm>
              <a:off x="0" y="129783"/>
              <a:ext cx="3198906" cy="876327"/>
              <a:chOff x="0" y="0"/>
              <a:chExt cx="3198906" cy="876327"/>
            </a:xfrm>
          </p:grpSpPr>
          <p:sp>
            <p:nvSpPr>
              <p:cNvPr id="1414" name="Google Shape;1414;p139"/>
              <p:cNvSpPr/>
              <p:nvPr/>
            </p:nvSpPr>
            <p:spPr>
              <a:xfrm>
                <a:off x="5340" y="1384"/>
                <a:ext cx="3180978" cy="837486"/>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2275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415" name="Google Shape;1415;p139"/>
              <p:cNvGrpSpPr/>
              <p:nvPr/>
            </p:nvGrpSpPr>
            <p:grpSpPr>
              <a:xfrm>
                <a:off x="0" y="0"/>
                <a:ext cx="3198906" cy="876327"/>
                <a:chOff x="0" y="0"/>
                <a:chExt cx="3198906" cy="876327"/>
              </a:xfrm>
            </p:grpSpPr>
            <p:sp>
              <p:nvSpPr>
                <p:cNvPr id="1416" name="Google Shape;1416;p139"/>
                <p:cNvSpPr/>
                <p:nvPr/>
              </p:nvSpPr>
              <p:spPr>
                <a:xfrm>
                  <a:off x="0" y="204351"/>
                  <a:ext cx="3198906" cy="67197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C2C4C8"/>
                    </a:gs>
                    <a:gs pos="100000">
                      <a:srgbClr val="D8D1D8">
                        <a:alpha val="87843"/>
                      </a:srgbClr>
                    </a:gs>
                  </a:gsLst>
                  <a:lin ang="5400012"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139"/>
                <p:cNvSpPr/>
                <p:nvPr/>
              </p:nvSpPr>
              <p:spPr>
                <a:xfrm>
                  <a:off x="0" y="0"/>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F1F1F1"/>
                    </a:gs>
                    <a:gs pos="100000">
                      <a:srgbClr val="B3E9FC"/>
                    </a:gs>
                  </a:gsLst>
                  <a:lin ang="10800025"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18" name="Google Shape;1418;p139"/>
            <p:cNvGrpSpPr/>
            <p:nvPr/>
          </p:nvGrpSpPr>
          <p:grpSpPr>
            <a:xfrm>
              <a:off x="1787" y="-2"/>
              <a:ext cx="3198908" cy="878043"/>
              <a:chOff x="0" y="-2"/>
              <a:chExt cx="3198908" cy="878043"/>
            </a:xfrm>
          </p:grpSpPr>
          <p:sp>
            <p:nvSpPr>
              <p:cNvPr id="1419" name="Google Shape;1419;p139"/>
              <p:cNvSpPr/>
              <p:nvPr/>
            </p:nvSpPr>
            <p:spPr>
              <a:xfrm>
                <a:off x="0" y="0"/>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solidFill>
                <a:srgbClr val="191519">
                  <a:alpha val="8630"/>
                </a:srgbClr>
              </a:solidFill>
              <a:ln>
                <a:noFill/>
              </a:ln>
              <a:effectLst>
                <a:outerShdw blurRad="127000" dist="2159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420" name="Google Shape;1420;p139"/>
              <p:cNvGrpSpPr/>
              <p:nvPr/>
            </p:nvGrpSpPr>
            <p:grpSpPr>
              <a:xfrm>
                <a:off x="2" y="-2"/>
                <a:ext cx="3198906" cy="878043"/>
                <a:chOff x="0" y="-1"/>
                <a:chExt cx="3198906" cy="878043"/>
              </a:xfrm>
            </p:grpSpPr>
            <p:sp>
              <p:nvSpPr>
                <p:cNvPr id="1421" name="Google Shape;1421;p139"/>
                <p:cNvSpPr/>
                <p:nvPr/>
              </p:nvSpPr>
              <p:spPr>
                <a:xfrm>
                  <a:off x="0" y="206066"/>
                  <a:ext cx="3198906" cy="671976"/>
                </a:xfrm>
                <a:custGeom>
                  <a:avLst/>
                  <a:gdLst/>
                  <a:ahLst/>
                  <a:cxnLst/>
                  <a:rect l="l" t="t" r="r" b="b"/>
                  <a:pathLst>
                    <a:path w="21600" h="21600" extrusionOk="0">
                      <a:moveTo>
                        <a:pt x="0" y="6752"/>
                      </a:moveTo>
                      <a:lnTo>
                        <a:pt x="0" y="7904"/>
                      </a:lnTo>
                      <a:lnTo>
                        <a:pt x="6224" y="21600"/>
                      </a:lnTo>
                      <a:lnTo>
                        <a:pt x="10846" y="11456"/>
                      </a:lnTo>
                      <a:lnTo>
                        <a:pt x="10586" y="10848"/>
                      </a:lnTo>
                      <a:lnTo>
                        <a:pt x="6224" y="20448"/>
                      </a:lnTo>
                      <a:lnTo>
                        <a:pt x="0" y="6752"/>
                      </a:lnTo>
                      <a:close/>
                      <a:moveTo>
                        <a:pt x="15422" y="224"/>
                      </a:moveTo>
                      <a:lnTo>
                        <a:pt x="12391" y="7008"/>
                      </a:lnTo>
                      <a:lnTo>
                        <a:pt x="15422" y="13600"/>
                      </a:lnTo>
                      <a:lnTo>
                        <a:pt x="12645" y="7520"/>
                      </a:lnTo>
                      <a:lnTo>
                        <a:pt x="15422" y="1376"/>
                      </a:lnTo>
                      <a:lnTo>
                        <a:pt x="18285" y="7456"/>
                      </a:lnTo>
                      <a:lnTo>
                        <a:pt x="15422" y="13600"/>
                      </a:lnTo>
                      <a:lnTo>
                        <a:pt x="18551" y="6912"/>
                      </a:lnTo>
                      <a:lnTo>
                        <a:pt x="15422" y="224"/>
                      </a:lnTo>
                      <a:close/>
                      <a:moveTo>
                        <a:pt x="6166" y="0"/>
                      </a:moveTo>
                      <a:lnTo>
                        <a:pt x="3135" y="6912"/>
                      </a:lnTo>
                      <a:lnTo>
                        <a:pt x="3390" y="7456"/>
                      </a:lnTo>
                      <a:lnTo>
                        <a:pt x="6166" y="1152"/>
                      </a:lnTo>
                      <a:lnTo>
                        <a:pt x="15491" y="21600"/>
                      </a:lnTo>
                      <a:lnTo>
                        <a:pt x="21600" y="8064"/>
                      </a:lnTo>
                      <a:lnTo>
                        <a:pt x="21600" y="6912"/>
                      </a:lnTo>
                      <a:lnTo>
                        <a:pt x="15491" y="20448"/>
                      </a:lnTo>
                      <a:lnTo>
                        <a:pt x="6166" y="0"/>
                      </a:lnTo>
                      <a:close/>
                    </a:path>
                  </a:pathLst>
                </a:custGeom>
                <a:gradFill>
                  <a:gsLst>
                    <a:gs pos="0">
                      <a:srgbClr val="D8D1D8">
                        <a:alpha val="40000"/>
                      </a:srgbClr>
                    </a:gs>
                    <a:gs pos="100000">
                      <a:srgbClr val="D8D1D8"/>
                    </a:gs>
                  </a:gsLst>
                  <a:lin ang="5400012"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39"/>
                <p:cNvSpPr/>
                <p:nvPr/>
              </p:nvSpPr>
              <p:spPr>
                <a:xfrm>
                  <a:off x="0" y="-1"/>
                  <a:ext cx="3198906" cy="842184"/>
                </a:xfrm>
                <a:custGeom>
                  <a:avLst/>
                  <a:gdLst/>
                  <a:ahLst/>
                  <a:cxnLst/>
                  <a:rect l="l" t="t" r="r" b="b"/>
                  <a:pathLst>
                    <a:path w="21600" h="21600" extrusionOk="0">
                      <a:moveTo>
                        <a:pt x="12391" y="10877"/>
                      </a:moveTo>
                      <a:lnTo>
                        <a:pt x="15422" y="5464"/>
                      </a:lnTo>
                      <a:lnTo>
                        <a:pt x="18551" y="10800"/>
                      </a:lnTo>
                      <a:lnTo>
                        <a:pt x="15422" y="16136"/>
                      </a:lnTo>
                      <a:lnTo>
                        <a:pt x="12391" y="10877"/>
                      </a:lnTo>
                      <a:close/>
                      <a:moveTo>
                        <a:pt x="15410" y="0"/>
                      </a:moveTo>
                      <a:lnTo>
                        <a:pt x="10800" y="8094"/>
                      </a:lnTo>
                      <a:lnTo>
                        <a:pt x="6178" y="0"/>
                      </a:lnTo>
                      <a:lnTo>
                        <a:pt x="0" y="10672"/>
                      </a:lnTo>
                      <a:lnTo>
                        <a:pt x="6224" y="21600"/>
                      </a:lnTo>
                      <a:lnTo>
                        <a:pt x="10586" y="13940"/>
                      </a:lnTo>
                      <a:lnTo>
                        <a:pt x="9013" y="11234"/>
                      </a:lnTo>
                      <a:lnTo>
                        <a:pt x="6195" y="16136"/>
                      </a:lnTo>
                      <a:lnTo>
                        <a:pt x="3390" y="11234"/>
                      </a:lnTo>
                      <a:lnTo>
                        <a:pt x="3135" y="10800"/>
                      </a:lnTo>
                      <a:lnTo>
                        <a:pt x="6166" y="5285"/>
                      </a:lnTo>
                      <a:lnTo>
                        <a:pt x="15491" y="21600"/>
                      </a:lnTo>
                      <a:lnTo>
                        <a:pt x="21600" y="10800"/>
                      </a:lnTo>
                      <a:lnTo>
                        <a:pt x="15410" y="0"/>
                      </a:lnTo>
                      <a:close/>
                    </a:path>
                  </a:pathLst>
                </a:custGeom>
                <a:gradFill>
                  <a:gsLst>
                    <a:gs pos="0">
                      <a:srgbClr val="FFFFFF">
                        <a:alpha val="87058"/>
                      </a:srgbClr>
                    </a:gs>
                    <a:gs pos="62000">
                      <a:srgbClr val="FFFFFF"/>
                    </a:gs>
                    <a:gs pos="100000">
                      <a:srgbClr val="FFFFFF"/>
                    </a:gs>
                  </a:gsLst>
                  <a:lin ang="5999900" scaled="0"/>
                </a:gra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pic>
        <p:nvPicPr>
          <p:cNvPr id="1423" name="Google Shape;1423;p139" descr="Picture 18"/>
          <p:cNvPicPr preferRelativeResize="0"/>
          <p:nvPr/>
        </p:nvPicPr>
        <p:blipFill rotWithShape="1">
          <a:blip r:embed="rId3">
            <a:alphaModFix/>
          </a:blip>
          <a:srcRect/>
          <a:stretch/>
        </p:blipFill>
        <p:spPr>
          <a:xfrm>
            <a:off x="4234658" y="1864678"/>
            <a:ext cx="3221066" cy="653159"/>
          </a:xfrm>
          <a:prstGeom prst="rect">
            <a:avLst/>
          </a:prstGeom>
          <a:noFill/>
          <a:ln>
            <a:noFill/>
          </a:ln>
        </p:spPr>
      </p:pic>
      <p:sp>
        <p:nvSpPr>
          <p:cNvPr id="1424" name="Google Shape;1424;p139"/>
          <p:cNvSpPr txBox="1"/>
          <p:nvPr/>
        </p:nvSpPr>
        <p:spPr>
          <a:xfrm>
            <a:off x="3480078" y="445025"/>
            <a:ext cx="5359200" cy="61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a:solidFill>
                  <a:srgbClr val="022144"/>
                </a:solidFill>
              </a:rPr>
              <a:t>Docker Kubernetes Service</a:t>
            </a:r>
            <a:endParaRPr sz="2800" b="1">
              <a:solidFill>
                <a:srgbClr val="022144"/>
              </a:solidFill>
            </a:endParaRPr>
          </a:p>
          <a:p>
            <a:pPr marL="0" marR="0" lvl="0" indent="0" algn="l" rtl="0">
              <a:lnSpc>
                <a:spcPct val="100000"/>
              </a:lnSpc>
              <a:spcBef>
                <a:spcPts val="0"/>
              </a:spcBef>
              <a:spcAft>
                <a:spcPts val="0"/>
              </a:spcAft>
              <a:buClr>
                <a:srgbClr val="000000"/>
              </a:buClr>
              <a:buSzPts val="2800"/>
              <a:buFont typeface="Arial"/>
              <a:buNone/>
            </a:pPr>
            <a:r>
              <a:rPr lang="en" sz="1800">
                <a:solidFill>
                  <a:srgbClr val="022144"/>
                </a:solidFill>
              </a:rPr>
              <a:t>Certified Kubernetes Distribution</a:t>
            </a:r>
            <a:endParaRPr sz="1800">
              <a:solidFill>
                <a:srgbClr val="022144"/>
              </a:solidFill>
            </a:endParaRPr>
          </a:p>
        </p:txBody>
      </p:sp>
      <p:sp>
        <p:nvSpPr>
          <p:cNvPr id="1425" name="Google Shape;1425;p139"/>
          <p:cNvSpPr txBox="1"/>
          <p:nvPr/>
        </p:nvSpPr>
        <p:spPr>
          <a:xfrm>
            <a:off x="295050" y="452025"/>
            <a:ext cx="2457900" cy="44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Deploy, manage and secure globally </a:t>
            </a:r>
            <a:r>
              <a:rPr lang="en" sz="1500">
                <a:solidFill>
                  <a:schemeClr val="dk2"/>
                </a:solidFill>
              </a:rPr>
              <a:t>consistent</a:t>
            </a:r>
            <a:r>
              <a:rPr lang="en" sz="1600">
                <a:solidFill>
                  <a:schemeClr val="dk2"/>
                </a:solidFill>
              </a:rPr>
              <a:t> Kubernetes </a:t>
            </a:r>
            <a:r>
              <a:rPr lang="en" sz="1500">
                <a:solidFill>
                  <a:schemeClr val="dk2"/>
                </a:solidFill>
              </a:rPr>
              <a:t>environments</a:t>
            </a:r>
            <a:r>
              <a:rPr lang="en" sz="1600">
                <a:solidFill>
                  <a:schemeClr val="dk2"/>
                </a:solidFill>
              </a:rPr>
              <a:t> that run on any cloud</a:t>
            </a:r>
            <a:endParaRPr sz="1000"/>
          </a:p>
          <a:p>
            <a:pPr marL="0" marR="0" lvl="0" indent="0" algn="l" rtl="0">
              <a:lnSpc>
                <a:spcPct val="100000"/>
              </a:lnSpc>
              <a:spcBef>
                <a:spcPts val="1000"/>
              </a:spcBef>
              <a:spcAft>
                <a:spcPts val="0"/>
              </a:spcAft>
              <a:buNone/>
            </a:pPr>
            <a:r>
              <a:rPr lang="en" sz="1000">
                <a:solidFill>
                  <a:srgbClr val="657585"/>
                </a:solidFill>
              </a:rPr>
              <a:t>Rapidly deploy Kubernetes clusters to any cloud with secure defaults out-of-the-box, without being an expert</a:t>
            </a:r>
            <a:endParaRPr sz="1000">
              <a:solidFill>
                <a:srgbClr val="657585"/>
              </a:solidFill>
            </a:endParaRPr>
          </a:p>
          <a:p>
            <a:pPr marL="0" marR="0" lvl="0" indent="0" algn="l" rtl="0">
              <a:lnSpc>
                <a:spcPct val="100000"/>
              </a:lnSpc>
              <a:spcBef>
                <a:spcPts val="1000"/>
              </a:spcBef>
              <a:spcAft>
                <a:spcPts val="0"/>
              </a:spcAft>
              <a:buNone/>
            </a:pPr>
            <a:r>
              <a:rPr lang="en" sz="1000">
                <a:solidFill>
                  <a:srgbClr val="657585"/>
                </a:solidFill>
              </a:rPr>
              <a:t>Consistent and commercially supported Kubernetes from the developer’s desktop to production servers</a:t>
            </a:r>
            <a:endParaRPr sz="1000">
              <a:solidFill>
                <a:srgbClr val="657585"/>
              </a:solidFill>
            </a:endParaRPr>
          </a:p>
          <a:p>
            <a:pPr marL="0" marR="0" lvl="0" indent="0" algn="l" rtl="0">
              <a:lnSpc>
                <a:spcPct val="100000"/>
              </a:lnSpc>
              <a:spcBef>
                <a:spcPts val="1000"/>
              </a:spcBef>
              <a:spcAft>
                <a:spcPts val="0"/>
              </a:spcAft>
              <a:buNone/>
            </a:pPr>
            <a:r>
              <a:rPr lang="en" sz="1000" b="1">
                <a:solidFill>
                  <a:srgbClr val="657585"/>
                </a:solidFill>
              </a:rPr>
              <a:t>Management Plane</a:t>
            </a:r>
            <a:r>
              <a:rPr lang="en" sz="1000">
                <a:solidFill>
                  <a:srgbClr val="657585"/>
                </a:solidFill>
              </a:rPr>
              <a:t> to centrally manage and operate containerized applications</a:t>
            </a:r>
            <a:endParaRPr sz="1000">
              <a:solidFill>
                <a:srgbClr val="657585"/>
              </a:solidFill>
            </a:endParaRPr>
          </a:p>
          <a:p>
            <a:pPr marL="0" marR="0" lvl="0" indent="0" algn="l" rtl="0">
              <a:lnSpc>
                <a:spcPct val="100000"/>
              </a:lnSpc>
              <a:spcBef>
                <a:spcPts val="1000"/>
              </a:spcBef>
              <a:spcAft>
                <a:spcPts val="0"/>
              </a:spcAft>
              <a:buNone/>
            </a:pPr>
            <a:r>
              <a:rPr lang="en" sz="1000" b="1">
                <a:solidFill>
                  <a:srgbClr val="657585"/>
                </a:solidFill>
              </a:rPr>
              <a:t>Lifecycle Management</a:t>
            </a:r>
            <a:r>
              <a:rPr lang="en" sz="1000">
                <a:solidFill>
                  <a:srgbClr val="657585"/>
                </a:solidFill>
              </a:rPr>
              <a:t> to automate and expand deployment of Kubernetes</a:t>
            </a:r>
            <a:endParaRPr sz="1600">
              <a:solidFill>
                <a:schemeClr val="dk2"/>
              </a:solidFill>
            </a:endParaRPr>
          </a:p>
          <a:p>
            <a:pPr marL="0" marR="0" lvl="0" indent="0" algn="l" rtl="0">
              <a:lnSpc>
                <a:spcPct val="100000"/>
              </a:lnSpc>
              <a:spcBef>
                <a:spcPts val="1000"/>
              </a:spcBef>
              <a:spcAft>
                <a:spcPts val="0"/>
              </a:spcAft>
              <a:buNone/>
            </a:pPr>
            <a:endParaRPr sz="1000">
              <a:solidFill>
                <a:srgbClr val="657585"/>
              </a:solidFill>
            </a:endParaRPr>
          </a:p>
          <a:p>
            <a:pPr marL="0" marR="0" lvl="0" indent="0" algn="l" rtl="0">
              <a:lnSpc>
                <a:spcPct val="100000"/>
              </a:lnSpc>
              <a:spcBef>
                <a:spcPts val="1000"/>
              </a:spcBef>
              <a:spcAft>
                <a:spcPts val="0"/>
              </a:spcAft>
              <a:buNone/>
            </a:pPr>
            <a:endParaRPr sz="1000">
              <a:solidFill>
                <a:srgbClr val="657585"/>
              </a:solidFill>
            </a:endParaRPr>
          </a:p>
        </p:txBody>
      </p:sp>
      <p:pic>
        <p:nvPicPr>
          <p:cNvPr id="1426" name="Google Shape;1426;p139"/>
          <p:cNvPicPr preferRelativeResize="0"/>
          <p:nvPr/>
        </p:nvPicPr>
        <p:blipFill>
          <a:blip r:embed="rId4">
            <a:alphaModFix/>
          </a:blip>
          <a:stretch>
            <a:fillRect/>
          </a:stretch>
        </p:blipFill>
        <p:spPr>
          <a:xfrm>
            <a:off x="4094687" y="3622181"/>
            <a:ext cx="1137981" cy="356754"/>
          </a:xfrm>
          <a:prstGeom prst="rect">
            <a:avLst/>
          </a:prstGeom>
          <a:noFill/>
          <a:ln>
            <a:noFill/>
          </a:ln>
        </p:spPr>
      </p:pic>
      <p:pic>
        <p:nvPicPr>
          <p:cNvPr id="1427" name="Google Shape;1427;p139"/>
          <p:cNvPicPr preferRelativeResize="0"/>
          <p:nvPr/>
        </p:nvPicPr>
        <p:blipFill>
          <a:blip r:embed="rId5">
            <a:alphaModFix/>
          </a:blip>
          <a:stretch>
            <a:fillRect/>
          </a:stretch>
        </p:blipFill>
        <p:spPr>
          <a:xfrm>
            <a:off x="5580422" y="3517975"/>
            <a:ext cx="1137985" cy="565156"/>
          </a:xfrm>
          <a:prstGeom prst="rect">
            <a:avLst/>
          </a:prstGeom>
          <a:noFill/>
          <a:ln>
            <a:noFill/>
          </a:ln>
        </p:spPr>
      </p:pic>
      <p:pic>
        <p:nvPicPr>
          <p:cNvPr id="1428" name="Google Shape;1428;p139"/>
          <p:cNvPicPr preferRelativeResize="0"/>
          <p:nvPr/>
        </p:nvPicPr>
        <p:blipFill>
          <a:blip r:embed="rId6">
            <a:alphaModFix/>
          </a:blip>
          <a:stretch>
            <a:fillRect/>
          </a:stretch>
        </p:blipFill>
        <p:spPr>
          <a:xfrm>
            <a:off x="7066161" y="3642106"/>
            <a:ext cx="529525" cy="3169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432"/>
        <p:cNvGrpSpPr/>
        <p:nvPr/>
      </p:nvGrpSpPr>
      <p:grpSpPr>
        <a:xfrm>
          <a:off x="0" y="0"/>
          <a:ext cx="0" cy="0"/>
          <a:chOff x="0" y="0"/>
          <a:chExt cx="0" cy="0"/>
        </a:xfrm>
      </p:grpSpPr>
      <p:cxnSp>
        <p:nvCxnSpPr>
          <p:cNvPr id="1433" name="Google Shape;1433;p140"/>
          <p:cNvCxnSpPr/>
          <p:nvPr/>
        </p:nvCxnSpPr>
        <p:spPr>
          <a:xfrm>
            <a:off x="201800" y="2828825"/>
            <a:ext cx="8696400" cy="0"/>
          </a:xfrm>
          <a:prstGeom prst="straightConnector1">
            <a:avLst/>
          </a:prstGeom>
          <a:noFill/>
          <a:ln w="9525" cap="flat" cmpd="sng">
            <a:solidFill>
              <a:srgbClr val="B7B7B7"/>
            </a:solidFill>
            <a:prstDash val="solid"/>
            <a:round/>
            <a:headEnd type="none" w="med" len="med"/>
            <a:tailEnd type="none" w="med" len="med"/>
          </a:ln>
        </p:spPr>
      </p:cxnSp>
      <p:cxnSp>
        <p:nvCxnSpPr>
          <p:cNvPr id="1434" name="Google Shape;1434;p140"/>
          <p:cNvCxnSpPr/>
          <p:nvPr/>
        </p:nvCxnSpPr>
        <p:spPr>
          <a:xfrm>
            <a:off x="3134200" y="990075"/>
            <a:ext cx="0" cy="3859500"/>
          </a:xfrm>
          <a:prstGeom prst="straightConnector1">
            <a:avLst/>
          </a:prstGeom>
          <a:noFill/>
          <a:ln w="9525" cap="flat" cmpd="sng">
            <a:solidFill>
              <a:srgbClr val="B7B7B7"/>
            </a:solidFill>
            <a:prstDash val="solid"/>
            <a:round/>
            <a:headEnd type="none" w="med" len="med"/>
            <a:tailEnd type="none" w="med" len="med"/>
          </a:ln>
        </p:spPr>
      </p:cxnSp>
      <p:cxnSp>
        <p:nvCxnSpPr>
          <p:cNvPr id="1435" name="Google Shape;1435;p140"/>
          <p:cNvCxnSpPr/>
          <p:nvPr/>
        </p:nvCxnSpPr>
        <p:spPr>
          <a:xfrm>
            <a:off x="5962550" y="990075"/>
            <a:ext cx="0" cy="3859500"/>
          </a:xfrm>
          <a:prstGeom prst="straightConnector1">
            <a:avLst/>
          </a:prstGeom>
          <a:noFill/>
          <a:ln w="9525" cap="flat" cmpd="sng">
            <a:solidFill>
              <a:srgbClr val="B7B7B7"/>
            </a:solidFill>
            <a:prstDash val="solid"/>
            <a:round/>
            <a:headEnd type="none" w="med" len="med"/>
            <a:tailEnd type="none" w="med" len="med"/>
          </a:ln>
        </p:spPr>
      </p:cxnSp>
      <p:pic>
        <p:nvPicPr>
          <p:cNvPr id="1436" name="Google Shape;1436;p140"/>
          <p:cNvPicPr preferRelativeResize="0"/>
          <p:nvPr/>
        </p:nvPicPr>
        <p:blipFill rotWithShape="1">
          <a:blip r:embed="rId3">
            <a:alphaModFix/>
          </a:blip>
          <a:srcRect t="4734" b="4734"/>
          <a:stretch/>
        </p:blipFill>
        <p:spPr>
          <a:xfrm>
            <a:off x="1725900" y="1288200"/>
            <a:ext cx="1228002" cy="815426"/>
          </a:xfrm>
          <a:prstGeom prst="rect">
            <a:avLst/>
          </a:prstGeom>
          <a:noFill/>
          <a:ln>
            <a:noFill/>
          </a:ln>
        </p:spPr>
      </p:pic>
      <p:sp>
        <p:nvSpPr>
          <p:cNvPr id="1437" name="Google Shape;1437;p140"/>
          <p:cNvSpPr txBox="1"/>
          <p:nvPr/>
        </p:nvSpPr>
        <p:spPr>
          <a:xfrm>
            <a:off x="201800" y="863750"/>
            <a:ext cx="2932500" cy="3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Docker Desktop Enterprise</a:t>
            </a:r>
            <a:endParaRPr sz="1400" b="1"/>
          </a:p>
        </p:txBody>
      </p:sp>
      <p:grpSp>
        <p:nvGrpSpPr>
          <p:cNvPr id="1438" name="Google Shape;1438;p140"/>
          <p:cNvGrpSpPr/>
          <p:nvPr/>
        </p:nvGrpSpPr>
        <p:grpSpPr>
          <a:xfrm>
            <a:off x="2933600" y="863750"/>
            <a:ext cx="2965849" cy="1813925"/>
            <a:chOff x="7950067" y="1151667"/>
            <a:chExt cx="3954465" cy="2418567"/>
          </a:xfrm>
        </p:grpSpPr>
        <p:sp>
          <p:nvSpPr>
            <p:cNvPr id="1439" name="Google Shape;1439;p140"/>
            <p:cNvSpPr txBox="1"/>
            <p:nvPr/>
          </p:nvSpPr>
          <p:spPr>
            <a:xfrm>
              <a:off x="7950067" y="1151667"/>
              <a:ext cx="39099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Application Templates</a:t>
              </a:r>
              <a:endParaRPr sz="1400" b="1"/>
            </a:p>
          </p:txBody>
        </p:sp>
        <p:pic>
          <p:nvPicPr>
            <p:cNvPr id="1440" name="Google Shape;1440;p140" descr="A screenshot of a cell phone &#10; &#10;Description automatically generated"/>
            <p:cNvPicPr preferRelativeResize="0"/>
            <p:nvPr/>
          </p:nvPicPr>
          <p:blipFill rotWithShape="1">
            <a:blip r:embed="rId4">
              <a:alphaModFix/>
            </a:blip>
            <a:srcRect/>
            <a:stretch/>
          </p:blipFill>
          <p:spPr>
            <a:xfrm>
              <a:off x="10110500" y="1717601"/>
              <a:ext cx="1794031" cy="1137665"/>
            </a:xfrm>
            <a:prstGeom prst="rect">
              <a:avLst/>
            </a:prstGeom>
            <a:noFill/>
            <a:ln>
              <a:noFill/>
            </a:ln>
          </p:spPr>
        </p:pic>
        <p:sp>
          <p:nvSpPr>
            <p:cNvPr id="1441" name="Google Shape;1441;p140"/>
            <p:cNvSpPr txBox="1"/>
            <p:nvPr/>
          </p:nvSpPr>
          <p:spPr>
            <a:xfrm>
              <a:off x="8321133" y="1507733"/>
              <a:ext cx="1835100" cy="2062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Start new projects quickly, with all the required Docker configuration files.</a:t>
              </a:r>
              <a:endParaRPr sz="1000">
                <a:solidFill>
                  <a:srgbClr val="535353"/>
                </a:solidFill>
              </a:endParaRPr>
            </a:p>
            <a:p>
              <a:pPr marL="177800" lvl="0" indent="-152400" algn="l" rtl="0">
                <a:spcBef>
                  <a:spcPts val="600"/>
                </a:spcBef>
                <a:spcAft>
                  <a:spcPts val="0"/>
                </a:spcAft>
                <a:buClr>
                  <a:srgbClr val="535353"/>
                </a:buClr>
                <a:buSzPts val="1000"/>
                <a:buChar char="-"/>
              </a:pPr>
              <a:r>
                <a:rPr lang="en" sz="1000">
                  <a:solidFill>
                    <a:srgbClr val="535353"/>
                  </a:solidFill>
                </a:rPr>
                <a:t>SecOps builds templates for your Dev teams</a:t>
              </a:r>
              <a:endParaRPr sz="1000">
                <a:solidFill>
                  <a:srgbClr val="535353"/>
                </a:solidFill>
              </a:endParaRPr>
            </a:p>
            <a:p>
              <a:pPr marL="177800" lvl="0" indent="-152400" algn="l" rtl="0">
                <a:spcBef>
                  <a:spcPts val="0"/>
                </a:spcBef>
                <a:spcAft>
                  <a:spcPts val="0"/>
                </a:spcAft>
                <a:buClr>
                  <a:srgbClr val="535353"/>
                </a:buClr>
                <a:buSzPts val="1000"/>
                <a:buChar char="-"/>
              </a:pPr>
              <a:r>
                <a:rPr lang="en" sz="1000">
                  <a:solidFill>
                    <a:srgbClr val="535353"/>
                  </a:solidFill>
                </a:rPr>
                <a:t>GUI and CLI</a:t>
              </a:r>
              <a:endParaRPr sz="1000">
                <a:solidFill>
                  <a:srgbClr val="535353"/>
                </a:solidFill>
              </a:endParaRPr>
            </a:p>
          </p:txBody>
        </p:sp>
      </p:grpSp>
      <p:sp>
        <p:nvSpPr>
          <p:cNvPr id="1442" name="Google Shape;1442;p140"/>
          <p:cNvSpPr txBox="1"/>
          <p:nvPr/>
        </p:nvSpPr>
        <p:spPr>
          <a:xfrm>
            <a:off x="311700" y="1130800"/>
            <a:ext cx="1460400" cy="1546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Supported Docker on Windows 10 and macOS.</a:t>
            </a:r>
            <a:endParaRPr sz="1000">
              <a:solidFill>
                <a:srgbClr val="535353"/>
              </a:solidFill>
            </a:endParaRPr>
          </a:p>
          <a:p>
            <a:pPr marL="177800" lvl="0" indent="-152400" algn="l" rtl="0">
              <a:spcBef>
                <a:spcPts val="600"/>
              </a:spcBef>
              <a:spcAft>
                <a:spcPts val="0"/>
              </a:spcAft>
              <a:buClr>
                <a:srgbClr val="535353"/>
              </a:buClr>
              <a:buSzPts val="1000"/>
              <a:buChar char="-"/>
            </a:pPr>
            <a:r>
              <a:rPr lang="en" sz="1000">
                <a:solidFill>
                  <a:srgbClr val="535353"/>
                </a:solidFill>
              </a:rPr>
              <a:t>Docker and Kubernetes for developers</a:t>
            </a:r>
            <a:endParaRPr sz="1000">
              <a:solidFill>
                <a:srgbClr val="535353"/>
              </a:solidFill>
            </a:endParaRPr>
          </a:p>
          <a:p>
            <a:pPr marL="177800" lvl="0" indent="-152400" algn="l" rtl="0">
              <a:spcBef>
                <a:spcPts val="0"/>
              </a:spcBef>
              <a:spcAft>
                <a:spcPts val="0"/>
              </a:spcAft>
              <a:buClr>
                <a:srgbClr val="535353"/>
              </a:buClr>
              <a:buSzPts val="1000"/>
              <a:buChar char="-"/>
            </a:pPr>
            <a:r>
              <a:rPr lang="en" sz="1000">
                <a:solidFill>
                  <a:srgbClr val="535353"/>
                </a:solidFill>
              </a:rPr>
              <a:t>Easy to install and manage for IT</a:t>
            </a:r>
            <a:endParaRPr sz="1000">
              <a:solidFill>
                <a:srgbClr val="535353"/>
              </a:solidFill>
            </a:endParaRPr>
          </a:p>
        </p:txBody>
      </p:sp>
      <p:grpSp>
        <p:nvGrpSpPr>
          <p:cNvPr id="1443" name="Google Shape;1443;p140"/>
          <p:cNvGrpSpPr/>
          <p:nvPr/>
        </p:nvGrpSpPr>
        <p:grpSpPr>
          <a:xfrm>
            <a:off x="2933575" y="2857575"/>
            <a:ext cx="2935664" cy="1884694"/>
            <a:chOff x="7950033" y="3810100"/>
            <a:chExt cx="3914219" cy="2512926"/>
          </a:xfrm>
        </p:grpSpPr>
        <p:pic>
          <p:nvPicPr>
            <p:cNvPr id="1444" name="Google Shape;1444;p140"/>
            <p:cNvPicPr preferRelativeResize="0"/>
            <p:nvPr/>
          </p:nvPicPr>
          <p:blipFill>
            <a:blip r:embed="rId5">
              <a:alphaModFix/>
            </a:blip>
            <a:stretch>
              <a:fillRect/>
            </a:stretch>
          </p:blipFill>
          <p:spPr>
            <a:xfrm>
              <a:off x="10226918" y="4486436"/>
              <a:ext cx="1637335" cy="999398"/>
            </a:xfrm>
            <a:prstGeom prst="rect">
              <a:avLst/>
            </a:prstGeom>
            <a:noFill/>
            <a:ln w="19050" cap="flat" cmpd="sng">
              <a:solidFill>
                <a:srgbClr val="D9D9D9"/>
              </a:solidFill>
              <a:prstDash val="solid"/>
              <a:round/>
              <a:headEnd type="none" w="sm" len="sm"/>
              <a:tailEnd type="none" w="sm" len="sm"/>
            </a:ln>
          </p:spPr>
        </p:pic>
        <p:pic>
          <p:nvPicPr>
            <p:cNvPr id="1445" name="Google Shape;1445;p140"/>
            <p:cNvPicPr preferRelativeResize="0"/>
            <p:nvPr/>
          </p:nvPicPr>
          <p:blipFill>
            <a:blip r:embed="rId6">
              <a:alphaModFix/>
            </a:blip>
            <a:stretch>
              <a:fillRect/>
            </a:stretch>
          </p:blipFill>
          <p:spPr>
            <a:xfrm>
              <a:off x="10945661" y="5290600"/>
              <a:ext cx="746089" cy="1032426"/>
            </a:xfrm>
            <a:prstGeom prst="rect">
              <a:avLst/>
            </a:prstGeom>
            <a:noFill/>
            <a:ln>
              <a:noFill/>
            </a:ln>
          </p:spPr>
        </p:pic>
        <p:sp>
          <p:nvSpPr>
            <p:cNvPr id="1446" name="Google Shape;1446;p140"/>
            <p:cNvSpPr txBox="1"/>
            <p:nvPr/>
          </p:nvSpPr>
          <p:spPr>
            <a:xfrm>
              <a:off x="7950033" y="3810100"/>
              <a:ext cx="39099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Docker Pipeline</a:t>
              </a:r>
              <a:endParaRPr sz="1400" b="1"/>
            </a:p>
          </p:txBody>
        </p:sp>
        <p:sp>
          <p:nvSpPr>
            <p:cNvPr id="1447" name="Google Shape;1447;p140"/>
            <p:cNvSpPr txBox="1"/>
            <p:nvPr/>
          </p:nvSpPr>
          <p:spPr>
            <a:xfrm>
              <a:off x="8321133" y="4235233"/>
              <a:ext cx="1835100" cy="2062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Start new projects quickly, with all the required Docker configuration files.</a:t>
              </a:r>
              <a:endParaRPr sz="1000">
                <a:solidFill>
                  <a:srgbClr val="535353"/>
                </a:solidFill>
              </a:endParaRPr>
            </a:p>
            <a:p>
              <a:pPr marL="177800" lvl="0" indent="-152400" algn="l" rtl="0">
                <a:spcBef>
                  <a:spcPts val="600"/>
                </a:spcBef>
                <a:spcAft>
                  <a:spcPts val="0"/>
                </a:spcAft>
                <a:buClr>
                  <a:srgbClr val="535353"/>
                </a:buClr>
                <a:buSzPts val="1000"/>
                <a:buChar char="-"/>
              </a:pPr>
              <a:r>
                <a:rPr lang="en" sz="1000">
                  <a:solidFill>
                    <a:srgbClr val="535353"/>
                  </a:solidFill>
                </a:rPr>
                <a:t>Build templates for your team</a:t>
              </a:r>
              <a:endParaRPr sz="1000">
                <a:solidFill>
                  <a:srgbClr val="535353"/>
                </a:solidFill>
              </a:endParaRPr>
            </a:p>
            <a:p>
              <a:pPr marL="177800" lvl="0" indent="-152400" algn="l" rtl="0">
                <a:spcBef>
                  <a:spcPts val="0"/>
                </a:spcBef>
                <a:spcAft>
                  <a:spcPts val="0"/>
                </a:spcAft>
                <a:buClr>
                  <a:srgbClr val="535353"/>
                </a:buClr>
                <a:buSzPts val="1000"/>
                <a:buChar char="-"/>
              </a:pPr>
              <a:r>
                <a:rPr lang="en" sz="1000">
                  <a:solidFill>
                    <a:srgbClr val="535353"/>
                  </a:solidFill>
                </a:rPr>
                <a:t>GUI and CLI</a:t>
              </a:r>
              <a:endParaRPr sz="1000">
                <a:solidFill>
                  <a:srgbClr val="535353"/>
                </a:solidFill>
              </a:endParaRPr>
            </a:p>
          </p:txBody>
        </p:sp>
      </p:grpSp>
      <p:grpSp>
        <p:nvGrpSpPr>
          <p:cNvPr id="1448" name="Google Shape;1448;p140"/>
          <p:cNvGrpSpPr/>
          <p:nvPr/>
        </p:nvGrpSpPr>
        <p:grpSpPr>
          <a:xfrm>
            <a:off x="5991675" y="2857575"/>
            <a:ext cx="2828475" cy="1865725"/>
            <a:chOff x="4178900" y="3810100"/>
            <a:chExt cx="3771300" cy="2487633"/>
          </a:xfrm>
        </p:grpSpPr>
        <p:sp>
          <p:nvSpPr>
            <p:cNvPr id="1449" name="Google Shape;1449;p140"/>
            <p:cNvSpPr txBox="1"/>
            <p:nvPr/>
          </p:nvSpPr>
          <p:spPr>
            <a:xfrm>
              <a:off x="4178900" y="3810100"/>
              <a:ext cx="37713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Apps in UCP and DTR</a:t>
              </a:r>
              <a:endParaRPr sz="1400" b="1"/>
            </a:p>
          </p:txBody>
        </p:sp>
        <p:pic>
          <p:nvPicPr>
            <p:cNvPr id="1450" name="Google Shape;1450;p140"/>
            <p:cNvPicPr preferRelativeResize="0"/>
            <p:nvPr/>
          </p:nvPicPr>
          <p:blipFill>
            <a:blip r:embed="rId7">
              <a:alphaModFix/>
            </a:blip>
            <a:stretch>
              <a:fillRect/>
            </a:stretch>
          </p:blipFill>
          <p:spPr>
            <a:xfrm>
              <a:off x="6318303" y="4526100"/>
              <a:ext cx="1406597" cy="999398"/>
            </a:xfrm>
            <a:prstGeom prst="rect">
              <a:avLst/>
            </a:prstGeom>
            <a:noFill/>
            <a:ln w="19050" cap="flat" cmpd="sng">
              <a:solidFill>
                <a:srgbClr val="EDEDED"/>
              </a:solidFill>
              <a:prstDash val="solid"/>
              <a:round/>
              <a:headEnd type="none" w="sm" len="sm"/>
              <a:tailEnd type="none" w="sm" len="sm"/>
            </a:ln>
          </p:spPr>
        </p:pic>
        <p:sp>
          <p:nvSpPr>
            <p:cNvPr id="1451" name="Google Shape;1451;p140"/>
            <p:cNvSpPr txBox="1"/>
            <p:nvPr/>
          </p:nvSpPr>
          <p:spPr>
            <a:xfrm>
              <a:off x="4460300" y="4235233"/>
              <a:ext cx="1857900" cy="2062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Share apps on DTR and manage running app in UCP</a:t>
              </a:r>
              <a:endParaRPr sz="1000">
                <a:solidFill>
                  <a:srgbClr val="535353"/>
                </a:solidFill>
              </a:endParaRPr>
            </a:p>
            <a:p>
              <a:pPr marL="177800" lvl="0" indent="-152400" algn="l" rtl="0">
                <a:spcBef>
                  <a:spcPts val="600"/>
                </a:spcBef>
                <a:spcAft>
                  <a:spcPts val="0"/>
                </a:spcAft>
                <a:buClr>
                  <a:srgbClr val="535353"/>
                </a:buClr>
                <a:buSzPts val="1000"/>
                <a:buChar char="-"/>
              </a:pPr>
              <a:r>
                <a:rPr lang="en" sz="1000">
                  <a:solidFill>
                    <a:srgbClr val="535353"/>
                  </a:solidFill>
                </a:rPr>
                <a:t>See who maintains an app</a:t>
              </a:r>
              <a:endParaRPr sz="1000">
                <a:solidFill>
                  <a:srgbClr val="535353"/>
                </a:solidFill>
              </a:endParaRPr>
            </a:p>
            <a:p>
              <a:pPr marL="177800" lvl="0" indent="-152400" algn="l" rtl="0">
                <a:spcBef>
                  <a:spcPts val="0"/>
                </a:spcBef>
                <a:spcAft>
                  <a:spcPts val="0"/>
                </a:spcAft>
                <a:buClr>
                  <a:srgbClr val="535353"/>
                </a:buClr>
                <a:buSzPts val="1000"/>
                <a:buChar char="-"/>
              </a:pPr>
              <a:r>
                <a:rPr lang="en" sz="1000">
                  <a:solidFill>
                    <a:srgbClr val="535353"/>
                  </a:solidFill>
                </a:rPr>
                <a:t>Run multiple instances of the same app with different config</a:t>
              </a:r>
              <a:endParaRPr sz="1000">
                <a:solidFill>
                  <a:srgbClr val="535353"/>
                </a:solidFill>
              </a:endParaRPr>
            </a:p>
          </p:txBody>
        </p:sp>
      </p:grpSp>
      <p:grpSp>
        <p:nvGrpSpPr>
          <p:cNvPr id="1452" name="Google Shape;1452;p140"/>
          <p:cNvGrpSpPr/>
          <p:nvPr/>
        </p:nvGrpSpPr>
        <p:grpSpPr>
          <a:xfrm>
            <a:off x="6048850" y="863750"/>
            <a:ext cx="2828475" cy="1857413"/>
            <a:chOff x="4178933" y="1151667"/>
            <a:chExt cx="3771300" cy="2476550"/>
          </a:xfrm>
        </p:grpSpPr>
        <p:sp>
          <p:nvSpPr>
            <p:cNvPr id="1453" name="Google Shape;1453;p140"/>
            <p:cNvSpPr txBox="1"/>
            <p:nvPr/>
          </p:nvSpPr>
          <p:spPr>
            <a:xfrm>
              <a:off x="4178933" y="1151667"/>
              <a:ext cx="37713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Docker Assemble</a:t>
              </a:r>
              <a:endParaRPr sz="1400" b="1"/>
            </a:p>
          </p:txBody>
        </p:sp>
        <p:sp>
          <p:nvSpPr>
            <p:cNvPr id="1454" name="Google Shape;1454;p140"/>
            <p:cNvSpPr txBox="1"/>
            <p:nvPr/>
          </p:nvSpPr>
          <p:spPr>
            <a:xfrm>
              <a:off x="4460300" y="1507717"/>
              <a:ext cx="3208500" cy="150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Build Docker images for Spring Boot/Maven and .NET Core without Dockerfile.</a:t>
              </a:r>
              <a:endParaRPr sz="1000">
                <a:solidFill>
                  <a:srgbClr val="535353"/>
                </a:solidFill>
              </a:endParaRPr>
            </a:p>
            <a:p>
              <a:pPr marL="228600" lvl="0" indent="-177800" algn="l" rtl="0">
                <a:spcBef>
                  <a:spcPts val="600"/>
                </a:spcBef>
                <a:spcAft>
                  <a:spcPts val="0"/>
                </a:spcAft>
                <a:buClr>
                  <a:srgbClr val="535353"/>
                </a:buClr>
                <a:buSzPts val="1000"/>
                <a:buChar char="-"/>
              </a:pPr>
              <a:r>
                <a:rPr lang="en" sz="1000">
                  <a:solidFill>
                    <a:srgbClr val="535353"/>
                  </a:solidFill>
                </a:rPr>
                <a:t>No need to be a Docker expert</a:t>
              </a:r>
              <a:endParaRPr sz="1000">
                <a:solidFill>
                  <a:srgbClr val="535353"/>
                </a:solidFill>
              </a:endParaRPr>
            </a:p>
            <a:p>
              <a:pPr marL="228600" lvl="0" indent="-177800" algn="l" rtl="0">
                <a:spcBef>
                  <a:spcPts val="0"/>
                </a:spcBef>
                <a:spcAft>
                  <a:spcPts val="0"/>
                </a:spcAft>
                <a:buClr>
                  <a:srgbClr val="535353"/>
                </a:buClr>
                <a:buSzPts val="1000"/>
                <a:buChar char="-"/>
              </a:pPr>
              <a:r>
                <a:rPr lang="en" sz="1000">
                  <a:solidFill>
                    <a:srgbClr val="535353"/>
                  </a:solidFill>
                </a:rPr>
                <a:t>More constrained build for security conscious environments</a:t>
              </a:r>
              <a:br>
                <a:rPr lang="en" sz="1000">
                  <a:solidFill>
                    <a:srgbClr val="535353"/>
                  </a:solidFill>
                </a:rPr>
              </a:br>
              <a:endParaRPr sz="1000" b="1">
                <a:solidFill>
                  <a:srgbClr val="535353"/>
                </a:solidFill>
              </a:endParaRPr>
            </a:p>
          </p:txBody>
        </p:sp>
        <p:sp>
          <p:nvSpPr>
            <p:cNvPr id="1455" name="Google Shape;1455;p140"/>
            <p:cNvSpPr txBox="1"/>
            <p:nvPr/>
          </p:nvSpPr>
          <p:spPr>
            <a:xfrm>
              <a:off x="4403900" y="3191117"/>
              <a:ext cx="3321300" cy="4371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3C47D"/>
                  </a:solidFill>
                  <a:latin typeface="Roboto Mono"/>
                  <a:ea typeface="Roboto Mono"/>
                  <a:cs typeface="Roboto Mono"/>
                  <a:sym typeface="Roboto Mono"/>
                </a:rPr>
                <a:t>$ </a:t>
              </a:r>
              <a:r>
                <a:rPr lang="en" sz="1000">
                  <a:solidFill>
                    <a:srgbClr val="FFFFFF"/>
                  </a:solidFill>
                  <a:latin typeface="Roboto Mono"/>
                  <a:ea typeface="Roboto Mono"/>
                  <a:cs typeface="Roboto Mono"/>
                  <a:sym typeface="Roboto Mono"/>
                </a:rPr>
                <a:t>docker assemble build .</a:t>
              </a:r>
              <a:endParaRPr sz="1000">
                <a:solidFill>
                  <a:srgbClr val="FFFFFF"/>
                </a:solidFill>
                <a:latin typeface="Roboto Mono"/>
                <a:ea typeface="Roboto Mono"/>
                <a:cs typeface="Roboto Mono"/>
                <a:sym typeface="Roboto Mono"/>
              </a:endParaRPr>
            </a:p>
          </p:txBody>
        </p:sp>
      </p:grpSp>
      <p:grpSp>
        <p:nvGrpSpPr>
          <p:cNvPr id="1456" name="Google Shape;1456;p140"/>
          <p:cNvGrpSpPr/>
          <p:nvPr/>
        </p:nvGrpSpPr>
        <p:grpSpPr>
          <a:xfrm>
            <a:off x="201775" y="2857575"/>
            <a:ext cx="2932425" cy="1767013"/>
            <a:chOff x="269033" y="3810100"/>
            <a:chExt cx="3909900" cy="2356017"/>
          </a:xfrm>
        </p:grpSpPr>
        <p:sp>
          <p:nvSpPr>
            <p:cNvPr id="1457" name="Google Shape;1457;p140"/>
            <p:cNvSpPr txBox="1"/>
            <p:nvPr/>
          </p:nvSpPr>
          <p:spPr>
            <a:xfrm>
              <a:off x="269033" y="3810100"/>
              <a:ext cx="3909900" cy="48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a:t>Docker App</a:t>
              </a:r>
              <a:endParaRPr sz="1400" b="1"/>
            </a:p>
          </p:txBody>
        </p:sp>
        <p:sp>
          <p:nvSpPr>
            <p:cNvPr id="1458" name="Google Shape;1458;p140"/>
            <p:cNvSpPr txBox="1"/>
            <p:nvPr/>
          </p:nvSpPr>
          <p:spPr>
            <a:xfrm>
              <a:off x="607867" y="4235217"/>
              <a:ext cx="3208500" cy="150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a:solidFill>
                    <a:srgbClr val="535353"/>
                  </a:solidFill>
                </a:rPr>
                <a:t>Share Compose-based applications in DTR or Docker Hub</a:t>
              </a:r>
              <a:endParaRPr sz="1000">
                <a:solidFill>
                  <a:srgbClr val="535353"/>
                </a:solidFill>
              </a:endParaRPr>
            </a:p>
            <a:p>
              <a:pPr marL="228600" lvl="0" indent="-177800" algn="l" rtl="0">
                <a:spcBef>
                  <a:spcPts val="600"/>
                </a:spcBef>
                <a:spcAft>
                  <a:spcPts val="0"/>
                </a:spcAft>
                <a:buClr>
                  <a:srgbClr val="535353"/>
                </a:buClr>
                <a:buSzPts val="1000"/>
                <a:buChar char="-"/>
              </a:pPr>
              <a:r>
                <a:rPr lang="en" sz="1000">
                  <a:solidFill>
                    <a:srgbClr val="535353"/>
                  </a:solidFill>
                </a:rPr>
                <a:t>Facilitates dev to ops handoff</a:t>
              </a:r>
              <a:endParaRPr sz="1000">
                <a:solidFill>
                  <a:srgbClr val="535353"/>
                </a:solidFill>
              </a:endParaRPr>
            </a:p>
            <a:p>
              <a:pPr marL="228600" lvl="0" indent="-177800" algn="l" rtl="0">
                <a:spcBef>
                  <a:spcPts val="0"/>
                </a:spcBef>
                <a:spcAft>
                  <a:spcPts val="0"/>
                </a:spcAft>
                <a:buClr>
                  <a:srgbClr val="535353"/>
                </a:buClr>
                <a:buSzPts val="1000"/>
                <a:buChar char="-"/>
              </a:pPr>
              <a:r>
                <a:rPr lang="en" sz="1000">
                  <a:solidFill>
                    <a:srgbClr val="535353"/>
                  </a:solidFill>
                </a:rPr>
                <a:t>Implements the new CNAB spec</a:t>
              </a:r>
              <a:endParaRPr sz="1000" b="1">
                <a:solidFill>
                  <a:srgbClr val="535353"/>
                </a:solidFill>
              </a:endParaRPr>
            </a:p>
          </p:txBody>
        </p:sp>
        <p:sp>
          <p:nvSpPr>
            <p:cNvPr id="1459" name="Google Shape;1459;p140"/>
            <p:cNvSpPr txBox="1"/>
            <p:nvPr/>
          </p:nvSpPr>
          <p:spPr>
            <a:xfrm>
              <a:off x="495067" y="5729017"/>
              <a:ext cx="3321300" cy="4371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3C47D"/>
                  </a:solidFill>
                  <a:latin typeface="Roboto Mono"/>
                  <a:ea typeface="Roboto Mono"/>
                  <a:cs typeface="Roboto Mono"/>
                  <a:sym typeface="Roboto Mono"/>
                </a:rPr>
                <a:t>$ </a:t>
              </a:r>
              <a:r>
                <a:rPr lang="en" sz="1000">
                  <a:solidFill>
                    <a:srgbClr val="FFFFFF"/>
                  </a:solidFill>
                  <a:latin typeface="Roboto Mono"/>
                  <a:ea typeface="Roboto Mono"/>
                  <a:cs typeface="Roboto Mono"/>
                  <a:sym typeface="Roboto Mono"/>
                </a:rPr>
                <a:t>docker app install my/app</a:t>
              </a:r>
              <a:endParaRPr sz="1000">
                <a:solidFill>
                  <a:srgbClr val="FFFFFF"/>
                </a:solidFill>
                <a:latin typeface="Roboto Mono"/>
                <a:ea typeface="Roboto Mono"/>
                <a:cs typeface="Roboto Mono"/>
                <a:sym typeface="Roboto Mono"/>
              </a:endParaRPr>
            </a:p>
          </p:txBody>
        </p:sp>
      </p:grpSp>
      <p:sp>
        <p:nvSpPr>
          <p:cNvPr id="1460" name="Google Shape;1460;p140"/>
          <p:cNvSpPr txBox="1"/>
          <p:nvPr/>
        </p:nvSpPr>
        <p:spPr>
          <a:xfrm>
            <a:off x="201805" y="225194"/>
            <a:ext cx="84873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22144"/>
                </a:solidFill>
              </a:rPr>
              <a:t>New Capabilities to Accelerate Containerization</a:t>
            </a:r>
            <a:endParaRPr sz="20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41"/>
          <p:cNvSpPr txBox="1"/>
          <p:nvPr/>
        </p:nvSpPr>
        <p:spPr>
          <a:xfrm>
            <a:off x="1582050" y="2462575"/>
            <a:ext cx="5979900" cy="6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lt1"/>
                </a:solidFill>
              </a:rPr>
              <a:t>Thank You!</a:t>
            </a:r>
            <a:endParaRPr sz="2800">
              <a:solidFill>
                <a:schemeClr val="lt1"/>
              </a:solidFill>
            </a:endParaRPr>
          </a:p>
        </p:txBody>
      </p:sp>
      <p:pic>
        <p:nvPicPr>
          <p:cNvPr id="1466" name="Google Shape;1466;p141"/>
          <p:cNvPicPr preferRelativeResize="0"/>
          <p:nvPr/>
        </p:nvPicPr>
        <p:blipFill rotWithShape="1">
          <a:blip r:embed="rId3">
            <a:alphaModFix/>
          </a:blip>
          <a:srcRect r="66413" b="-14012"/>
          <a:stretch/>
        </p:blipFill>
        <p:spPr>
          <a:xfrm>
            <a:off x="4288531" y="1860652"/>
            <a:ext cx="566938" cy="4568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470"/>
        <p:cNvGrpSpPr/>
        <p:nvPr/>
      </p:nvGrpSpPr>
      <p:grpSpPr>
        <a:xfrm>
          <a:off x="0" y="0"/>
          <a:ext cx="0" cy="0"/>
          <a:chOff x="0" y="0"/>
          <a:chExt cx="0" cy="0"/>
        </a:xfrm>
      </p:grpSpPr>
      <p:sp>
        <p:nvSpPr>
          <p:cNvPr id="1471" name="Google Shape;1471;p142"/>
          <p:cNvSpPr/>
          <p:nvPr/>
        </p:nvSpPr>
        <p:spPr>
          <a:xfrm>
            <a:off x="-188843" y="854765"/>
            <a:ext cx="9551400" cy="1928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2" name="Google Shape;1472;p142"/>
          <p:cNvSpPr txBox="1">
            <a:spLocks noGrp="1"/>
          </p:cNvSpPr>
          <p:nvPr>
            <p:ph type="title"/>
          </p:nvPr>
        </p:nvSpPr>
        <p:spPr>
          <a:xfrm>
            <a:off x="227955" y="276194"/>
            <a:ext cx="8487300" cy="49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F474F"/>
              </a:buClr>
              <a:buSzPts val="1800"/>
              <a:buFont typeface="Arial"/>
              <a:buNone/>
            </a:pPr>
            <a:r>
              <a:rPr lang="en"/>
              <a:t>Unleash Modern App Development with the Easiest Path to Containers</a:t>
            </a:r>
            <a:endParaRPr/>
          </a:p>
        </p:txBody>
      </p:sp>
      <p:pic>
        <p:nvPicPr>
          <p:cNvPr id="1473" name="Google Shape;1473;p142"/>
          <p:cNvPicPr preferRelativeResize="0"/>
          <p:nvPr/>
        </p:nvPicPr>
        <p:blipFill rotWithShape="1">
          <a:blip r:embed="rId3">
            <a:alphaModFix/>
          </a:blip>
          <a:srcRect/>
          <a:stretch/>
        </p:blipFill>
        <p:spPr>
          <a:xfrm>
            <a:off x="795232" y="1391476"/>
            <a:ext cx="2141142" cy="1341782"/>
          </a:xfrm>
          <a:prstGeom prst="rect">
            <a:avLst/>
          </a:prstGeom>
          <a:noFill/>
          <a:ln>
            <a:noFill/>
          </a:ln>
        </p:spPr>
      </p:pic>
      <p:pic>
        <p:nvPicPr>
          <p:cNvPr id="1474" name="Google Shape;1474;p142"/>
          <p:cNvPicPr preferRelativeResize="0"/>
          <p:nvPr/>
        </p:nvPicPr>
        <p:blipFill rotWithShape="1">
          <a:blip r:embed="rId4">
            <a:alphaModFix/>
          </a:blip>
          <a:srcRect/>
          <a:stretch/>
        </p:blipFill>
        <p:spPr>
          <a:xfrm>
            <a:off x="3699110" y="1391476"/>
            <a:ext cx="1745778" cy="1236595"/>
          </a:xfrm>
          <a:prstGeom prst="rect">
            <a:avLst/>
          </a:prstGeom>
          <a:noFill/>
          <a:ln>
            <a:noFill/>
          </a:ln>
        </p:spPr>
      </p:pic>
      <p:grpSp>
        <p:nvGrpSpPr>
          <p:cNvPr id="1475" name="Google Shape;1475;p142"/>
          <p:cNvGrpSpPr/>
          <p:nvPr/>
        </p:nvGrpSpPr>
        <p:grpSpPr>
          <a:xfrm>
            <a:off x="6370909" y="1505957"/>
            <a:ext cx="2082242" cy="1271921"/>
            <a:chOff x="3714650" y="180660"/>
            <a:chExt cx="3976780" cy="2429184"/>
          </a:xfrm>
        </p:grpSpPr>
        <p:pic>
          <p:nvPicPr>
            <p:cNvPr id="1476" name="Google Shape;1476;p142" descr="A screenshot of a cell phone &#10; &#10;Description automatically generated"/>
            <p:cNvPicPr preferRelativeResize="0"/>
            <p:nvPr/>
          </p:nvPicPr>
          <p:blipFill rotWithShape="1">
            <a:blip r:embed="rId5">
              <a:alphaModFix/>
            </a:blip>
            <a:srcRect/>
            <a:stretch/>
          </p:blipFill>
          <p:spPr>
            <a:xfrm>
              <a:off x="3714650" y="180660"/>
              <a:ext cx="2748163" cy="1742735"/>
            </a:xfrm>
            <a:prstGeom prst="rect">
              <a:avLst/>
            </a:prstGeom>
            <a:noFill/>
            <a:ln>
              <a:noFill/>
            </a:ln>
          </p:spPr>
        </p:pic>
        <p:pic>
          <p:nvPicPr>
            <p:cNvPr id="1477" name="Google Shape;1477;p142" descr="A screenshot of a cell phone &#10; &#10;Description automatically generated"/>
            <p:cNvPicPr preferRelativeResize="0"/>
            <p:nvPr/>
          </p:nvPicPr>
          <p:blipFill rotWithShape="1">
            <a:blip r:embed="rId6">
              <a:alphaModFix/>
            </a:blip>
            <a:srcRect/>
            <a:stretch/>
          </p:blipFill>
          <p:spPr>
            <a:xfrm>
              <a:off x="4582705" y="638457"/>
              <a:ext cx="3108725" cy="1971387"/>
            </a:xfrm>
            <a:prstGeom prst="rect">
              <a:avLst/>
            </a:prstGeom>
            <a:noFill/>
            <a:ln>
              <a:noFill/>
            </a:ln>
          </p:spPr>
        </p:pic>
      </p:grpSp>
      <p:cxnSp>
        <p:nvCxnSpPr>
          <p:cNvPr id="1478" name="Google Shape;1478;p142"/>
          <p:cNvCxnSpPr/>
          <p:nvPr/>
        </p:nvCxnSpPr>
        <p:spPr>
          <a:xfrm>
            <a:off x="3200400" y="998741"/>
            <a:ext cx="0" cy="3513600"/>
          </a:xfrm>
          <a:prstGeom prst="straightConnector1">
            <a:avLst/>
          </a:prstGeom>
          <a:noFill/>
          <a:ln w="9525" cap="flat" cmpd="sng">
            <a:solidFill>
              <a:schemeClr val="lt2"/>
            </a:solidFill>
            <a:prstDash val="solid"/>
            <a:round/>
            <a:headEnd type="none" w="sm" len="sm"/>
            <a:tailEnd type="none" w="sm" len="sm"/>
          </a:ln>
        </p:spPr>
      </p:cxnSp>
      <p:cxnSp>
        <p:nvCxnSpPr>
          <p:cNvPr id="1479" name="Google Shape;1479;p142"/>
          <p:cNvCxnSpPr/>
          <p:nvPr/>
        </p:nvCxnSpPr>
        <p:spPr>
          <a:xfrm>
            <a:off x="5943600" y="1008679"/>
            <a:ext cx="0" cy="3503700"/>
          </a:xfrm>
          <a:prstGeom prst="straightConnector1">
            <a:avLst/>
          </a:prstGeom>
          <a:noFill/>
          <a:ln w="9525" cap="flat" cmpd="sng">
            <a:solidFill>
              <a:schemeClr val="lt2"/>
            </a:solidFill>
            <a:prstDash val="solid"/>
            <a:round/>
            <a:headEnd type="none" w="sm" len="sm"/>
            <a:tailEnd type="none" w="sm" len="sm"/>
          </a:ln>
        </p:spPr>
      </p:cxnSp>
      <p:sp>
        <p:nvSpPr>
          <p:cNvPr id="1480" name="Google Shape;1480;p142"/>
          <p:cNvSpPr txBox="1"/>
          <p:nvPr/>
        </p:nvSpPr>
        <p:spPr>
          <a:xfrm>
            <a:off x="636116" y="3031435"/>
            <a:ext cx="2420400" cy="1539000"/>
          </a:xfrm>
          <a:prstGeom prst="rect">
            <a:avLst/>
          </a:prstGeom>
          <a:noFill/>
          <a:ln>
            <a:noFill/>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Develop in any language and framework</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The only choice for Windows container development</a:t>
            </a:r>
            <a:endParaRPr sz="1400" b="0" i="0" u="none" strike="noStrike" cap="none">
              <a:solidFill>
                <a:srgbClr val="000000"/>
              </a:solidFill>
              <a:latin typeface="Arial"/>
              <a:ea typeface="Arial"/>
              <a:cs typeface="Arial"/>
              <a:sym typeface="Arial"/>
            </a:endParaRPr>
          </a:p>
          <a:p>
            <a:pPr marL="177800" marR="0" lvl="0" indent="-88900" algn="l" rtl="0">
              <a:lnSpc>
                <a:spcPct val="100000"/>
              </a:lnSpc>
              <a:spcBef>
                <a:spcPts val="60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sp>
        <p:nvSpPr>
          <p:cNvPr id="1481" name="Google Shape;1481;p142"/>
          <p:cNvSpPr txBox="1"/>
          <p:nvPr/>
        </p:nvSpPr>
        <p:spPr>
          <a:xfrm>
            <a:off x="3361838" y="3031435"/>
            <a:ext cx="2420400" cy="1754400"/>
          </a:xfrm>
          <a:prstGeom prst="rect">
            <a:avLst/>
          </a:prstGeom>
          <a:noFill/>
          <a:ln>
            <a:noFill/>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Works with developers’ preferred tools: GUI or CLI</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No manual configuration or extra setup required</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No Docker or Kubernetes expertise required</a:t>
            </a:r>
            <a:endParaRPr sz="1400" b="0" i="0" u="none" strike="noStrike" cap="none">
              <a:solidFill>
                <a:srgbClr val="000000"/>
              </a:solidFill>
              <a:latin typeface="Arial"/>
              <a:ea typeface="Arial"/>
              <a:cs typeface="Arial"/>
              <a:sym typeface="Arial"/>
            </a:endParaRPr>
          </a:p>
        </p:txBody>
      </p:sp>
      <p:sp>
        <p:nvSpPr>
          <p:cNvPr id="1482" name="Google Shape;1482;p142"/>
          <p:cNvSpPr txBox="1"/>
          <p:nvPr/>
        </p:nvSpPr>
        <p:spPr>
          <a:xfrm>
            <a:off x="753656" y="1014872"/>
            <a:ext cx="2133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2"/>
                </a:solidFill>
                <a:latin typeface="Arial"/>
                <a:ea typeface="Arial"/>
                <a:cs typeface="Arial"/>
                <a:sym typeface="Arial"/>
              </a:rPr>
              <a:t>Developer Choice</a:t>
            </a:r>
            <a:endParaRPr sz="1400" b="0" i="0" u="none" strike="noStrike" cap="none">
              <a:solidFill>
                <a:srgbClr val="000000"/>
              </a:solidFill>
              <a:latin typeface="Arial"/>
              <a:ea typeface="Arial"/>
              <a:cs typeface="Arial"/>
              <a:sym typeface="Arial"/>
            </a:endParaRPr>
          </a:p>
        </p:txBody>
      </p:sp>
      <p:sp>
        <p:nvSpPr>
          <p:cNvPr id="1483" name="Google Shape;1483;p142"/>
          <p:cNvSpPr txBox="1"/>
          <p:nvPr/>
        </p:nvSpPr>
        <p:spPr>
          <a:xfrm>
            <a:off x="3716636" y="1008679"/>
            <a:ext cx="1710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2"/>
                </a:solidFill>
                <a:latin typeface="Arial"/>
                <a:ea typeface="Arial"/>
                <a:cs typeface="Arial"/>
                <a:sym typeface="Arial"/>
              </a:rPr>
              <a:t>Fast &amp; Simple</a:t>
            </a:r>
            <a:endParaRPr sz="1400" b="0" i="0" u="none" strike="noStrike" cap="none">
              <a:solidFill>
                <a:srgbClr val="000000"/>
              </a:solidFill>
              <a:latin typeface="Arial"/>
              <a:ea typeface="Arial"/>
              <a:cs typeface="Arial"/>
              <a:sym typeface="Arial"/>
            </a:endParaRPr>
          </a:p>
        </p:txBody>
      </p:sp>
      <p:sp>
        <p:nvSpPr>
          <p:cNvPr id="1484" name="Google Shape;1484;p142"/>
          <p:cNvSpPr txBox="1"/>
          <p:nvPr/>
        </p:nvSpPr>
        <p:spPr>
          <a:xfrm>
            <a:off x="6167754" y="998741"/>
            <a:ext cx="2454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2"/>
                </a:solidFill>
                <a:latin typeface="Arial"/>
                <a:ea typeface="Arial"/>
                <a:cs typeface="Arial"/>
                <a:sym typeface="Arial"/>
              </a:rPr>
              <a:t>Continually Innovate</a:t>
            </a:r>
            <a:endParaRPr sz="1400" b="0" i="0" u="none" strike="noStrike" cap="none">
              <a:solidFill>
                <a:srgbClr val="000000"/>
              </a:solidFill>
              <a:latin typeface="Arial"/>
              <a:ea typeface="Arial"/>
              <a:cs typeface="Arial"/>
              <a:sym typeface="Arial"/>
            </a:endParaRPr>
          </a:p>
        </p:txBody>
      </p:sp>
      <p:sp>
        <p:nvSpPr>
          <p:cNvPr id="1485" name="Google Shape;1485;p142"/>
          <p:cNvSpPr txBox="1"/>
          <p:nvPr/>
        </p:nvSpPr>
        <p:spPr>
          <a:xfrm>
            <a:off x="6087560" y="3031435"/>
            <a:ext cx="2420400" cy="1323300"/>
          </a:xfrm>
          <a:prstGeom prst="rect">
            <a:avLst/>
          </a:prstGeom>
          <a:noFill/>
          <a:ln>
            <a:noFill/>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Leverage templates to get started quickly</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Fast local dev-test cycles</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rgbClr val="000000"/>
              </a:buClr>
              <a:buSzPts val="1400"/>
              <a:buFont typeface="Arial"/>
              <a:buChar char="•"/>
            </a:pPr>
            <a:r>
              <a:rPr lang="en" sz="1400" b="0" i="0" u="none" strike="noStrike" cap="none">
                <a:solidFill>
                  <a:schemeClr val="lt2"/>
                </a:solidFill>
                <a:latin typeface="Arial"/>
                <a:ea typeface="Arial"/>
                <a:cs typeface="Arial"/>
                <a:sym typeface="Arial"/>
              </a:rPr>
              <a:t>Mirror production on the desktop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p127"/>
          <p:cNvPicPr preferRelativeResize="0"/>
          <p:nvPr/>
        </p:nvPicPr>
        <p:blipFill>
          <a:blip r:embed="rId3">
            <a:alphaModFix/>
          </a:blip>
          <a:stretch>
            <a:fillRect/>
          </a:stretch>
        </p:blipFill>
        <p:spPr>
          <a:xfrm>
            <a:off x="5235849" y="471425"/>
            <a:ext cx="3696425" cy="4548574"/>
          </a:xfrm>
          <a:prstGeom prst="rect">
            <a:avLst/>
          </a:prstGeom>
          <a:noFill/>
          <a:ln>
            <a:noFill/>
          </a:ln>
        </p:spPr>
      </p:pic>
      <p:sp>
        <p:nvSpPr>
          <p:cNvPr id="916" name="Google Shape;916;p127"/>
          <p:cNvSpPr/>
          <p:nvPr/>
        </p:nvSpPr>
        <p:spPr>
          <a:xfrm>
            <a:off x="138750" y="1141425"/>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800+ </a:t>
            </a:r>
            <a:endParaRPr sz="24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Enterprise Customers</a:t>
            </a:r>
            <a:endParaRPr b="1">
              <a:solidFill>
                <a:srgbClr val="FFFFFF"/>
              </a:solidFill>
            </a:endParaRPr>
          </a:p>
        </p:txBody>
      </p:sp>
      <p:sp>
        <p:nvSpPr>
          <p:cNvPr id="917" name="Google Shape;917;p127"/>
          <p:cNvSpPr/>
          <p:nvPr/>
        </p:nvSpPr>
        <p:spPr>
          <a:xfrm>
            <a:off x="2905678" y="1141425"/>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~380</a:t>
            </a:r>
            <a:endParaRPr sz="24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Employees</a:t>
            </a:r>
            <a:endParaRPr b="1">
              <a:solidFill>
                <a:srgbClr val="FFFFFF"/>
              </a:solidFill>
            </a:endParaRPr>
          </a:p>
        </p:txBody>
      </p:sp>
      <p:sp>
        <p:nvSpPr>
          <p:cNvPr id="918" name="Google Shape;918;p127"/>
          <p:cNvSpPr/>
          <p:nvPr/>
        </p:nvSpPr>
        <p:spPr>
          <a:xfrm>
            <a:off x="138750" y="2367725"/>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1.8+M</a:t>
            </a:r>
            <a:endParaRPr sz="24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Desktop Users</a:t>
            </a:r>
            <a:endParaRPr b="1">
              <a:solidFill>
                <a:srgbClr val="FFFFFF"/>
              </a:solidFill>
            </a:endParaRPr>
          </a:p>
        </p:txBody>
      </p:sp>
      <p:sp>
        <p:nvSpPr>
          <p:cNvPr id="919" name="Google Shape;919;p127"/>
          <p:cNvSpPr/>
          <p:nvPr/>
        </p:nvSpPr>
        <p:spPr>
          <a:xfrm>
            <a:off x="2905678" y="2367725"/>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100+B</a:t>
            </a:r>
            <a:endParaRPr sz="24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Cumulative Hub Pulls</a:t>
            </a:r>
            <a:endParaRPr b="1">
              <a:solidFill>
                <a:srgbClr val="FFFFFF"/>
              </a:solidFill>
            </a:endParaRPr>
          </a:p>
        </p:txBody>
      </p:sp>
      <p:sp>
        <p:nvSpPr>
          <p:cNvPr id="920" name="Google Shape;920;p127"/>
          <p:cNvSpPr/>
          <p:nvPr/>
        </p:nvSpPr>
        <p:spPr>
          <a:xfrm>
            <a:off x="138750" y="3691725"/>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San Francisco</a:t>
            </a:r>
            <a:endParaRPr sz="24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r>
              <a:rPr lang="en" b="1">
                <a:solidFill>
                  <a:srgbClr val="FFFFFF"/>
                </a:solidFill>
              </a:rPr>
              <a:t>Global HQ</a:t>
            </a:r>
            <a:endParaRPr b="1">
              <a:solidFill>
                <a:srgbClr val="FFFFFF"/>
              </a:solidFill>
            </a:endParaRPr>
          </a:p>
        </p:txBody>
      </p:sp>
      <p:sp>
        <p:nvSpPr>
          <p:cNvPr id="921" name="Google Shape;921;p127"/>
          <p:cNvSpPr/>
          <p:nvPr/>
        </p:nvSpPr>
        <p:spPr>
          <a:xfrm>
            <a:off x="2905678" y="3693231"/>
            <a:ext cx="2518800" cy="9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rPr>
              <a:t>London, Paris, Budapest</a:t>
            </a:r>
            <a:endParaRPr sz="1800" b="1">
              <a:solidFill>
                <a:srgbClr val="FFFFFF"/>
              </a:solidFill>
            </a:endParaRPr>
          </a:p>
          <a:p>
            <a:pPr marL="0" lvl="0" indent="0" algn="ctr" rtl="0">
              <a:spcBef>
                <a:spcPts val="0"/>
              </a:spcBef>
              <a:spcAft>
                <a:spcPts val="0"/>
              </a:spcAft>
              <a:buNone/>
            </a:pPr>
            <a:endParaRPr sz="900" b="1">
              <a:solidFill>
                <a:srgbClr val="FFFFFF"/>
              </a:solidFill>
            </a:endParaRPr>
          </a:p>
          <a:p>
            <a:pPr marL="0" lvl="0" indent="0" algn="ctr" rtl="0">
              <a:spcBef>
                <a:spcPts val="0"/>
              </a:spcBef>
              <a:spcAft>
                <a:spcPts val="0"/>
              </a:spcAft>
              <a:buNone/>
            </a:pPr>
            <a:r>
              <a:rPr lang="en" b="1">
                <a:solidFill>
                  <a:srgbClr val="FFFFFF"/>
                </a:solidFill>
              </a:rPr>
              <a:t>EMEA offices</a:t>
            </a:r>
            <a:endParaRPr b="1">
              <a:solidFill>
                <a:srgbClr val="FFFFFF"/>
              </a:solidFill>
            </a:endParaRPr>
          </a:p>
        </p:txBody>
      </p:sp>
      <p:sp>
        <p:nvSpPr>
          <p:cNvPr id="922" name="Google Shape;922;p127"/>
          <p:cNvSpPr txBox="1"/>
          <p:nvPr/>
        </p:nvSpPr>
        <p:spPr>
          <a:xfrm>
            <a:off x="138750" y="119200"/>
            <a:ext cx="5325600" cy="9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dk2"/>
                </a:solidFill>
              </a:rPr>
              <a:t>Docker Overview</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26"/>
        <p:cNvGrpSpPr/>
        <p:nvPr/>
      </p:nvGrpSpPr>
      <p:grpSpPr>
        <a:xfrm>
          <a:off x="0" y="0"/>
          <a:ext cx="0" cy="0"/>
          <a:chOff x="0" y="0"/>
          <a:chExt cx="0" cy="0"/>
        </a:xfrm>
      </p:grpSpPr>
      <p:sp>
        <p:nvSpPr>
          <p:cNvPr id="927" name="Google Shape;927;p128"/>
          <p:cNvSpPr/>
          <p:nvPr/>
        </p:nvSpPr>
        <p:spPr>
          <a:xfrm>
            <a:off x="6096000" y="0"/>
            <a:ext cx="3048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1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chemeClr val="dk2"/>
                </a:solidFill>
              </a:rPr>
              <a:t>Software</a:t>
            </a:r>
            <a:r>
              <a:rPr lang="en">
                <a:solidFill>
                  <a:schemeClr val="dk2"/>
                </a:solidFill>
                <a:latin typeface="Arial"/>
                <a:ea typeface="Arial"/>
                <a:cs typeface="Arial"/>
                <a:sym typeface="Arial"/>
              </a:rPr>
              <a:t> </a:t>
            </a:r>
            <a:br>
              <a:rPr lang="en">
                <a:solidFill>
                  <a:schemeClr val="dk2"/>
                </a:solidFill>
                <a:latin typeface="Arial"/>
                <a:ea typeface="Arial"/>
                <a:cs typeface="Arial"/>
                <a:sym typeface="Arial"/>
              </a:rPr>
            </a:br>
            <a:r>
              <a:rPr lang="en" sz="2000">
                <a:solidFill>
                  <a:schemeClr val="dk2"/>
                </a:solidFill>
                <a:latin typeface="Arial"/>
                <a:ea typeface="Arial"/>
                <a:cs typeface="Arial"/>
                <a:sym typeface="Arial"/>
              </a:rPr>
              <a:t>is </a:t>
            </a:r>
            <a:r>
              <a:rPr lang="en" sz="2000">
                <a:solidFill>
                  <a:schemeClr val="dk2"/>
                </a:solidFill>
              </a:rPr>
              <a:t>your</a:t>
            </a:r>
            <a:r>
              <a:rPr lang="en" sz="2000">
                <a:solidFill>
                  <a:schemeClr val="dk2"/>
                </a:solidFill>
                <a:latin typeface="Arial"/>
                <a:ea typeface="Arial"/>
                <a:cs typeface="Arial"/>
                <a:sym typeface="Arial"/>
              </a:rPr>
              <a:t> </a:t>
            </a:r>
            <a:r>
              <a:rPr lang="en" sz="2000" b="1">
                <a:solidFill>
                  <a:schemeClr val="dk2"/>
                </a:solidFill>
              </a:rPr>
              <a:t>critical differentiator</a:t>
            </a:r>
            <a:endParaRPr b="1">
              <a:solidFill>
                <a:schemeClr val="dk2"/>
              </a:solidFill>
            </a:endParaRPr>
          </a:p>
        </p:txBody>
      </p:sp>
      <p:pic>
        <p:nvPicPr>
          <p:cNvPr id="929" name="Google Shape;929;p128" descr="Image result for lindsay corp logo png"/>
          <p:cNvPicPr preferRelativeResize="0"/>
          <p:nvPr/>
        </p:nvPicPr>
        <p:blipFill rotWithShape="1">
          <a:blip r:embed="rId3">
            <a:alphaModFix/>
          </a:blip>
          <a:srcRect/>
          <a:stretch/>
        </p:blipFill>
        <p:spPr>
          <a:xfrm>
            <a:off x="422608" y="4391131"/>
            <a:ext cx="1720009" cy="307870"/>
          </a:xfrm>
          <a:prstGeom prst="rect">
            <a:avLst/>
          </a:prstGeom>
          <a:noFill/>
          <a:ln>
            <a:noFill/>
          </a:ln>
        </p:spPr>
      </p:pic>
      <p:grpSp>
        <p:nvGrpSpPr>
          <p:cNvPr id="930" name="Google Shape;930;p128"/>
          <p:cNvGrpSpPr/>
          <p:nvPr/>
        </p:nvGrpSpPr>
        <p:grpSpPr>
          <a:xfrm>
            <a:off x="311701" y="1586880"/>
            <a:ext cx="4260300" cy="1969800"/>
            <a:chOff x="311701" y="1608574"/>
            <a:chExt cx="4260300" cy="1969800"/>
          </a:xfrm>
        </p:grpSpPr>
        <p:sp>
          <p:nvSpPr>
            <p:cNvPr id="931" name="Google Shape;931;p128"/>
            <p:cNvSpPr txBox="1"/>
            <p:nvPr/>
          </p:nvSpPr>
          <p:spPr>
            <a:xfrm>
              <a:off x="311701" y="1608574"/>
              <a:ext cx="4260300" cy="1969800"/>
            </a:xfrm>
            <a:prstGeom prst="rect">
              <a:avLst/>
            </a:prstGeom>
            <a:noFill/>
            <a:ln>
              <a:noFill/>
            </a:ln>
          </p:spPr>
          <p:txBody>
            <a:bodyPr spcFirstLastPara="1" wrap="square" lIns="457200"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400" b="0" i="0" u="none" strike="noStrike" cap="none">
                  <a:solidFill>
                    <a:schemeClr val="dk2"/>
                  </a:solidFill>
                  <a:latin typeface="Arial"/>
                  <a:ea typeface="Arial"/>
                  <a:cs typeface="Arial"/>
                  <a:sym typeface="Arial"/>
                </a:rPr>
                <a:t>Our biggest area of need has been our transformation from what has historically been  an industrial manufacturing company … into a software, a hardware and firmware design and manufacturing company.”</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Brian Magnusson</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Arial"/>
                  <a:ea typeface="Arial"/>
                  <a:cs typeface="Arial"/>
                  <a:sym typeface="Arial"/>
                </a:rPr>
                <a:t>VP, Innovation and Technology</a:t>
              </a:r>
              <a:endParaRPr sz="1400" b="0" i="0" u="none" strike="noStrike" cap="none">
                <a:solidFill>
                  <a:schemeClr val="dk2"/>
                </a:solidFill>
                <a:latin typeface="Arial"/>
                <a:ea typeface="Arial"/>
                <a:cs typeface="Arial"/>
                <a:sym typeface="Arial"/>
              </a:endParaRPr>
            </a:p>
          </p:txBody>
        </p:sp>
        <p:sp>
          <p:nvSpPr>
            <p:cNvPr id="932" name="Google Shape;932;p128"/>
            <p:cNvSpPr/>
            <p:nvPr/>
          </p:nvSpPr>
          <p:spPr>
            <a:xfrm>
              <a:off x="422608" y="1700935"/>
              <a:ext cx="211526" cy="171021"/>
            </a:xfrm>
            <a:custGeom>
              <a:avLst/>
              <a:gdLst/>
              <a:ahLst/>
              <a:cxnLst/>
              <a:rect l="l" t="t" r="r" b="b"/>
              <a:pathLst>
                <a:path w="161163" h="130302" extrusionOk="0">
                  <a:moveTo>
                    <a:pt x="147447" y="0"/>
                  </a:moveTo>
                  <a:lnTo>
                    <a:pt x="154305" y="10287"/>
                  </a:lnTo>
                  <a:cubicBezTo>
                    <a:pt x="149733" y="14859"/>
                    <a:pt x="145618" y="19660"/>
                    <a:pt x="141961" y="24689"/>
                  </a:cubicBezTo>
                  <a:cubicBezTo>
                    <a:pt x="138760" y="29261"/>
                    <a:pt x="135674" y="34633"/>
                    <a:pt x="132703" y="40805"/>
                  </a:cubicBezTo>
                  <a:cubicBezTo>
                    <a:pt x="129731" y="46977"/>
                    <a:pt x="127788" y="53950"/>
                    <a:pt x="126873" y="61722"/>
                  </a:cubicBezTo>
                  <a:cubicBezTo>
                    <a:pt x="137389" y="61722"/>
                    <a:pt x="145733" y="64808"/>
                    <a:pt x="151905" y="70980"/>
                  </a:cubicBezTo>
                  <a:cubicBezTo>
                    <a:pt x="158077" y="77153"/>
                    <a:pt x="161163" y="85496"/>
                    <a:pt x="161163" y="96012"/>
                  </a:cubicBezTo>
                  <a:cubicBezTo>
                    <a:pt x="161163" y="106528"/>
                    <a:pt x="158077" y="114872"/>
                    <a:pt x="151905" y="121044"/>
                  </a:cubicBezTo>
                  <a:cubicBezTo>
                    <a:pt x="145733" y="127216"/>
                    <a:pt x="137389" y="130302"/>
                    <a:pt x="126873" y="130302"/>
                  </a:cubicBezTo>
                  <a:cubicBezTo>
                    <a:pt x="116358" y="130302"/>
                    <a:pt x="108014" y="127216"/>
                    <a:pt x="101842" y="121044"/>
                  </a:cubicBezTo>
                  <a:cubicBezTo>
                    <a:pt x="95669" y="114872"/>
                    <a:pt x="92583" y="106528"/>
                    <a:pt x="92583" y="96012"/>
                  </a:cubicBezTo>
                  <a:cubicBezTo>
                    <a:pt x="92583" y="80010"/>
                    <a:pt x="95441" y="65837"/>
                    <a:pt x="101156" y="53492"/>
                  </a:cubicBezTo>
                  <a:cubicBezTo>
                    <a:pt x="106871" y="41148"/>
                    <a:pt x="113157" y="31090"/>
                    <a:pt x="120015" y="23317"/>
                  </a:cubicBezTo>
                  <a:cubicBezTo>
                    <a:pt x="128245" y="14173"/>
                    <a:pt x="137389" y="6401"/>
                    <a:pt x="147447" y="0"/>
                  </a:cubicBezTo>
                  <a:close/>
                  <a:moveTo>
                    <a:pt x="54864" y="0"/>
                  </a:moveTo>
                  <a:lnTo>
                    <a:pt x="61722" y="10287"/>
                  </a:lnTo>
                  <a:cubicBezTo>
                    <a:pt x="57150" y="14859"/>
                    <a:pt x="53035" y="19660"/>
                    <a:pt x="49378" y="24689"/>
                  </a:cubicBezTo>
                  <a:cubicBezTo>
                    <a:pt x="46177" y="29261"/>
                    <a:pt x="43091" y="34633"/>
                    <a:pt x="40120" y="40805"/>
                  </a:cubicBezTo>
                  <a:cubicBezTo>
                    <a:pt x="37148" y="46977"/>
                    <a:pt x="35205" y="53950"/>
                    <a:pt x="34290" y="61722"/>
                  </a:cubicBezTo>
                  <a:cubicBezTo>
                    <a:pt x="44806" y="61722"/>
                    <a:pt x="53150" y="64808"/>
                    <a:pt x="59322" y="70980"/>
                  </a:cubicBezTo>
                  <a:cubicBezTo>
                    <a:pt x="65494" y="77153"/>
                    <a:pt x="68580" y="85496"/>
                    <a:pt x="68580" y="96012"/>
                  </a:cubicBezTo>
                  <a:cubicBezTo>
                    <a:pt x="68580" y="106528"/>
                    <a:pt x="65494" y="114872"/>
                    <a:pt x="59322" y="121044"/>
                  </a:cubicBezTo>
                  <a:cubicBezTo>
                    <a:pt x="53150" y="127216"/>
                    <a:pt x="44806" y="130302"/>
                    <a:pt x="34290" y="130302"/>
                  </a:cubicBezTo>
                  <a:cubicBezTo>
                    <a:pt x="23775" y="130302"/>
                    <a:pt x="15431" y="127216"/>
                    <a:pt x="9259" y="121044"/>
                  </a:cubicBezTo>
                  <a:cubicBezTo>
                    <a:pt x="3086" y="114872"/>
                    <a:pt x="0" y="106528"/>
                    <a:pt x="0" y="96012"/>
                  </a:cubicBezTo>
                  <a:cubicBezTo>
                    <a:pt x="0" y="80010"/>
                    <a:pt x="2858" y="65837"/>
                    <a:pt x="8573" y="53492"/>
                  </a:cubicBezTo>
                  <a:cubicBezTo>
                    <a:pt x="14288" y="41148"/>
                    <a:pt x="20574" y="31090"/>
                    <a:pt x="27432" y="23317"/>
                  </a:cubicBezTo>
                  <a:cubicBezTo>
                    <a:pt x="35662" y="14173"/>
                    <a:pt x="44806" y="6401"/>
                    <a:pt x="5486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grpSp>
      <p:sp>
        <p:nvSpPr>
          <p:cNvPr id="933" name="Google Shape;933;p128"/>
          <p:cNvSpPr/>
          <p:nvPr/>
        </p:nvSpPr>
        <p:spPr>
          <a:xfrm>
            <a:off x="6917635" y="2229900"/>
            <a:ext cx="1921500" cy="68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400" b="0" i="0" u="none" strike="noStrike" cap="none">
                <a:solidFill>
                  <a:schemeClr val="dk2"/>
                </a:solidFill>
                <a:latin typeface="Arial"/>
                <a:ea typeface="Arial"/>
                <a:cs typeface="Arial"/>
                <a:sym typeface="Arial"/>
              </a:rPr>
              <a:t>Support </a:t>
            </a:r>
            <a:br>
              <a:rPr lang="en" sz="1200" b="0" i="0" u="none" strike="noStrike" cap="none">
                <a:solidFill>
                  <a:schemeClr val="dk2"/>
                </a:solidFill>
                <a:latin typeface="Arial"/>
                <a:ea typeface="Arial"/>
                <a:cs typeface="Arial"/>
                <a:sym typeface="Arial"/>
              </a:rPr>
            </a:br>
            <a:r>
              <a:rPr lang="en" sz="1200" b="0" i="0" u="none" strike="noStrike" cap="none">
                <a:solidFill>
                  <a:schemeClr val="dk2"/>
                </a:solidFill>
                <a:latin typeface="Arial"/>
                <a:ea typeface="Arial"/>
                <a:cs typeface="Arial"/>
                <a:sym typeface="Arial"/>
              </a:rPr>
              <a:t>new business models</a:t>
            </a:r>
            <a:endParaRPr sz="1200" b="0" i="0" u="none" strike="noStrike" cap="none">
              <a:solidFill>
                <a:schemeClr val="dk2"/>
              </a:solidFill>
              <a:latin typeface="Arial"/>
              <a:ea typeface="Arial"/>
              <a:cs typeface="Arial"/>
              <a:sym typeface="Arial"/>
            </a:endParaRPr>
          </a:p>
        </p:txBody>
      </p:sp>
      <p:sp>
        <p:nvSpPr>
          <p:cNvPr id="934" name="Google Shape;934;p128"/>
          <p:cNvSpPr/>
          <p:nvPr/>
        </p:nvSpPr>
        <p:spPr>
          <a:xfrm>
            <a:off x="6917635" y="912693"/>
            <a:ext cx="1921500" cy="68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400" b="0" i="0" u="none" strike="noStrike" cap="none">
                <a:solidFill>
                  <a:schemeClr val="dk2"/>
                </a:solidFill>
                <a:latin typeface="Arial"/>
                <a:ea typeface="Arial"/>
                <a:cs typeface="Arial"/>
                <a:sym typeface="Arial"/>
              </a:rPr>
              <a:t>Improve </a:t>
            </a:r>
            <a:br>
              <a:rPr lang="en" sz="1400" b="0" i="0" u="none" strike="noStrike" cap="none">
                <a:solidFill>
                  <a:schemeClr val="dk2"/>
                </a:solidFill>
                <a:latin typeface="Arial"/>
                <a:ea typeface="Arial"/>
                <a:cs typeface="Arial"/>
                <a:sym typeface="Arial"/>
              </a:rPr>
            </a:br>
            <a:r>
              <a:rPr lang="en" sz="1200" b="0" i="0" u="none" strike="noStrike" cap="none">
                <a:solidFill>
                  <a:schemeClr val="dk2"/>
                </a:solidFill>
                <a:latin typeface="Arial"/>
                <a:ea typeface="Arial"/>
                <a:cs typeface="Arial"/>
                <a:sym typeface="Arial"/>
              </a:rPr>
              <a:t>the customer experience</a:t>
            </a:r>
            <a:endParaRPr sz="1400" b="0" i="0" u="none" strike="noStrike" cap="none">
              <a:solidFill>
                <a:schemeClr val="dk2"/>
              </a:solidFill>
              <a:latin typeface="Arial"/>
              <a:ea typeface="Arial"/>
              <a:cs typeface="Arial"/>
              <a:sym typeface="Arial"/>
            </a:endParaRPr>
          </a:p>
        </p:txBody>
      </p:sp>
      <p:sp>
        <p:nvSpPr>
          <p:cNvPr id="935" name="Google Shape;935;p128"/>
          <p:cNvSpPr/>
          <p:nvPr/>
        </p:nvSpPr>
        <p:spPr>
          <a:xfrm>
            <a:off x="6917635" y="3547108"/>
            <a:ext cx="1921500" cy="68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400" b="0" i="0" u="none" strike="noStrike" cap="none">
                <a:solidFill>
                  <a:schemeClr val="dk2"/>
                </a:solidFill>
                <a:latin typeface="Arial"/>
                <a:ea typeface="Arial"/>
                <a:cs typeface="Arial"/>
                <a:sym typeface="Arial"/>
              </a:rPr>
              <a:t>Increase </a:t>
            </a:r>
            <a:br>
              <a:rPr lang="en" sz="1400" b="0" i="0" u="none" strike="noStrike" cap="none">
                <a:solidFill>
                  <a:schemeClr val="dk2"/>
                </a:solidFill>
                <a:latin typeface="Arial"/>
                <a:ea typeface="Arial"/>
                <a:cs typeface="Arial"/>
                <a:sym typeface="Arial"/>
              </a:rPr>
            </a:br>
            <a:r>
              <a:rPr lang="en" sz="1200" b="0" i="0" u="none" strike="noStrike" cap="none">
                <a:solidFill>
                  <a:schemeClr val="dk2"/>
                </a:solidFill>
                <a:latin typeface="Arial"/>
                <a:ea typeface="Arial"/>
                <a:cs typeface="Arial"/>
                <a:sym typeface="Arial"/>
              </a:rPr>
              <a:t>operational efficiency</a:t>
            </a:r>
            <a:endParaRPr sz="1200" b="0" i="0" u="none" strike="noStrike" cap="none">
              <a:solidFill>
                <a:schemeClr val="dk2"/>
              </a:solidFill>
              <a:latin typeface="Arial"/>
              <a:ea typeface="Arial"/>
              <a:cs typeface="Arial"/>
              <a:sym typeface="Arial"/>
            </a:endParaRPr>
          </a:p>
        </p:txBody>
      </p:sp>
      <p:grpSp>
        <p:nvGrpSpPr>
          <p:cNvPr id="936" name="Google Shape;936;p128"/>
          <p:cNvGrpSpPr/>
          <p:nvPr/>
        </p:nvGrpSpPr>
        <p:grpSpPr>
          <a:xfrm>
            <a:off x="5489049" y="2763766"/>
            <a:ext cx="783681" cy="812510"/>
            <a:chOff x="5324944" y="2956173"/>
            <a:chExt cx="1043655" cy="1082048"/>
          </a:xfrm>
        </p:grpSpPr>
        <p:sp>
          <p:nvSpPr>
            <p:cNvPr id="937" name="Google Shape;937;p128"/>
            <p:cNvSpPr/>
            <p:nvPr/>
          </p:nvSpPr>
          <p:spPr>
            <a:xfrm>
              <a:off x="5351635" y="3497198"/>
              <a:ext cx="1016718" cy="504515"/>
            </a:xfrm>
            <a:custGeom>
              <a:avLst/>
              <a:gdLst/>
              <a:ahLst/>
              <a:cxnLst/>
              <a:rect l="l" t="t" r="r" b="b"/>
              <a:pathLst>
                <a:path w="1540482" h="866120" extrusionOk="0">
                  <a:moveTo>
                    <a:pt x="1182711" y="0"/>
                  </a:moveTo>
                  <a:lnTo>
                    <a:pt x="1540482" y="382478"/>
                  </a:lnTo>
                  <a:lnTo>
                    <a:pt x="775054" y="866120"/>
                  </a:lnTo>
                  <a:lnTo>
                    <a:pt x="0" y="413137"/>
                  </a:lnTo>
                  <a:lnTo>
                    <a:pt x="1182711" y="0"/>
                  </a:lnTo>
                  <a:close/>
                </a:path>
              </a:pathLst>
            </a:custGeom>
            <a:solidFill>
              <a:srgbClr val="191519">
                <a:alpha val="41570"/>
              </a:srgbClr>
            </a:solidFill>
            <a:ln>
              <a:noFill/>
            </a:ln>
            <a:effectLst>
              <a:outerShdw blurRad="88900" dist="762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38" name="Google Shape;938;p128"/>
            <p:cNvPicPr preferRelativeResize="0"/>
            <p:nvPr/>
          </p:nvPicPr>
          <p:blipFill rotWithShape="1">
            <a:blip r:embed="rId4">
              <a:alphaModFix/>
            </a:blip>
            <a:srcRect/>
            <a:stretch/>
          </p:blipFill>
          <p:spPr>
            <a:xfrm>
              <a:off x="5324944" y="2956173"/>
              <a:ext cx="1043655" cy="1082048"/>
            </a:xfrm>
            <a:prstGeom prst="rect">
              <a:avLst/>
            </a:prstGeom>
            <a:noFill/>
            <a:ln>
              <a:noFill/>
            </a:ln>
            <a:effectLst>
              <a:outerShdw blurRad="63500" algn="tl" rotWithShape="0">
                <a:srgbClr val="000000">
                  <a:alpha val="20000"/>
                </a:srgbClr>
              </a:outerShdw>
            </a:effectLst>
          </p:spPr>
        </p:pic>
      </p:grpSp>
      <p:pic>
        <p:nvPicPr>
          <p:cNvPr id="939" name="Google Shape;939;p128"/>
          <p:cNvPicPr preferRelativeResize="0"/>
          <p:nvPr/>
        </p:nvPicPr>
        <p:blipFill rotWithShape="1">
          <a:blip r:embed="rId4">
            <a:alphaModFix/>
          </a:blip>
          <a:srcRect/>
          <a:stretch/>
        </p:blipFill>
        <p:spPr>
          <a:xfrm>
            <a:off x="5878207" y="2166886"/>
            <a:ext cx="783700" cy="812534"/>
          </a:xfrm>
          <a:prstGeom prst="rect">
            <a:avLst/>
          </a:prstGeom>
          <a:noFill/>
          <a:ln>
            <a:noFill/>
          </a:ln>
          <a:effectLst>
            <a:outerShdw blurRad="63500" algn="tl" rotWithShape="0">
              <a:srgbClr val="000000">
                <a:alpha val="20000"/>
              </a:srgbClr>
            </a:outerShdw>
          </a:effectLst>
        </p:spPr>
      </p:pic>
      <p:pic>
        <p:nvPicPr>
          <p:cNvPr id="940" name="Google Shape;940;p128"/>
          <p:cNvPicPr preferRelativeResize="0"/>
          <p:nvPr/>
        </p:nvPicPr>
        <p:blipFill rotWithShape="1">
          <a:blip r:embed="rId4">
            <a:alphaModFix/>
          </a:blip>
          <a:srcRect/>
          <a:stretch/>
        </p:blipFill>
        <p:spPr>
          <a:xfrm>
            <a:off x="5489161" y="1567141"/>
            <a:ext cx="783700" cy="812534"/>
          </a:xfrm>
          <a:prstGeom prst="rect">
            <a:avLst/>
          </a:prstGeom>
          <a:noFill/>
          <a:ln>
            <a:noFill/>
          </a:ln>
          <a:effectLst>
            <a:outerShdw blurRad="63500" algn="tl" rotWithShape="0">
              <a:srgbClr val="000000">
                <a:alpha val="20000"/>
              </a:srgbClr>
            </a:outerShdw>
          </a:effectLst>
        </p:spPr>
      </p:pic>
      <p:cxnSp>
        <p:nvCxnSpPr>
          <p:cNvPr id="941" name="Google Shape;941;p128"/>
          <p:cNvCxnSpPr/>
          <p:nvPr/>
        </p:nvCxnSpPr>
        <p:spPr>
          <a:xfrm rot="10800000" flipH="1">
            <a:off x="6664574" y="2571653"/>
            <a:ext cx="255600" cy="1500"/>
          </a:xfrm>
          <a:prstGeom prst="straightConnector1">
            <a:avLst/>
          </a:prstGeom>
          <a:noFill/>
          <a:ln w="9525" cap="rnd" cmpd="sng">
            <a:solidFill>
              <a:schemeClr val="accent3"/>
            </a:solidFill>
            <a:prstDash val="dot"/>
            <a:round/>
            <a:headEnd type="none" w="sm" len="sm"/>
            <a:tailEnd type="none" w="sm" len="sm"/>
          </a:ln>
        </p:spPr>
      </p:cxnSp>
      <p:grpSp>
        <p:nvGrpSpPr>
          <p:cNvPr id="942" name="Google Shape;942;p128"/>
          <p:cNvGrpSpPr/>
          <p:nvPr/>
        </p:nvGrpSpPr>
        <p:grpSpPr>
          <a:xfrm>
            <a:off x="5881137" y="1256083"/>
            <a:ext cx="1039628" cy="314165"/>
            <a:chOff x="5325968" y="1446924"/>
            <a:chExt cx="713100" cy="231600"/>
          </a:xfrm>
        </p:grpSpPr>
        <p:cxnSp>
          <p:nvCxnSpPr>
            <p:cNvPr id="943" name="Google Shape;943;p128"/>
            <p:cNvCxnSpPr/>
            <p:nvPr/>
          </p:nvCxnSpPr>
          <p:spPr>
            <a:xfrm>
              <a:off x="5325968" y="1446963"/>
              <a:ext cx="713100" cy="0"/>
            </a:xfrm>
            <a:prstGeom prst="straightConnector1">
              <a:avLst/>
            </a:prstGeom>
            <a:noFill/>
            <a:ln w="9525" cap="rnd" cmpd="sng">
              <a:solidFill>
                <a:schemeClr val="accent3"/>
              </a:solidFill>
              <a:prstDash val="dot"/>
              <a:round/>
              <a:headEnd type="none" w="sm" len="sm"/>
              <a:tailEnd type="none" w="sm" len="sm"/>
            </a:ln>
          </p:spPr>
        </p:cxnSp>
        <p:cxnSp>
          <p:nvCxnSpPr>
            <p:cNvPr id="944" name="Google Shape;944;p128"/>
            <p:cNvCxnSpPr/>
            <p:nvPr/>
          </p:nvCxnSpPr>
          <p:spPr>
            <a:xfrm rot="10800000">
              <a:off x="5325969" y="1446924"/>
              <a:ext cx="0" cy="231600"/>
            </a:xfrm>
            <a:prstGeom prst="straightConnector1">
              <a:avLst/>
            </a:prstGeom>
            <a:noFill/>
            <a:ln w="9525" cap="rnd" cmpd="sng">
              <a:solidFill>
                <a:schemeClr val="accent3"/>
              </a:solidFill>
              <a:prstDash val="dot"/>
              <a:round/>
              <a:headEnd type="none" w="sm" len="sm"/>
              <a:tailEnd type="none" w="sm" len="sm"/>
            </a:ln>
          </p:spPr>
        </p:cxnSp>
      </p:grpSp>
      <p:grpSp>
        <p:nvGrpSpPr>
          <p:cNvPr id="945" name="Google Shape;945;p128"/>
          <p:cNvGrpSpPr/>
          <p:nvPr/>
        </p:nvGrpSpPr>
        <p:grpSpPr>
          <a:xfrm rot="10800000" flipH="1">
            <a:off x="5881137" y="3573252"/>
            <a:ext cx="1039628" cy="314165"/>
            <a:chOff x="5325968" y="1446924"/>
            <a:chExt cx="713100" cy="231600"/>
          </a:xfrm>
        </p:grpSpPr>
        <p:cxnSp>
          <p:nvCxnSpPr>
            <p:cNvPr id="946" name="Google Shape;946;p128"/>
            <p:cNvCxnSpPr/>
            <p:nvPr/>
          </p:nvCxnSpPr>
          <p:spPr>
            <a:xfrm>
              <a:off x="5325968" y="1446963"/>
              <a:ext cx="713100" cy="0"/>
            </a:xfrm>
            <a:prstGeom prst="straightConnector1">
              <a:avLst/>
            </a:prstGeom>
            <a:noFill/>
            <a:ln w="9525" cap="rnd" cmpd="sng">
              <a:solidFill>
                <a:schemeClr val="accent3"/>
              </a:solidFill>
              <a:prstDash val="dot"/>
              <a:round/>
              <a:headEnd type="none" w="sm" len="sm"/>
              <a:tailEnd type="none" w="sm" len="sm"/>
            </a:ln>
          </p:spPr>
        </p:cxnSp>
        <p:cxnSp>
          <p:nvCxnSpPr>
            <p:cNvPr id="947" name="Google Shape;947;p128"/>
            <p:cNvCxnSpPr/>
            <p:nvPr/>
          </p:nvCxnSpPr>
          <p:spPr>
            <a:xfrm rot="10800000">
              <a:off x="5325969" y="1446924"/>
              <a:ext cx="0" cy="231600"/>
            </a:xfrm>
            <a:prstGeom prst="straightConnector1">
              <a:avLst/>
            </a:prstGeom>
            <a:noFill/>
            <a:ln w="9525" cap="rnd" cmpd="sng">
              <a:solidFill>
                <a:schemeClr val="accent3"/>
              </a:solidFill>
              <a:prstDash val="dot"/>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29"/>
          <p:cNvSpPr txBox="1">
            <a:spLocks noGrp="1"/>
          </p:cNvSpPr>
          <p:nvPr>
            <p:ph type="title"/>
          </p:nvPr>
        </p:nvSpPr>
        <p:spPr>
          <a:xfrm>
            <a:off x="311700" y="216425"/>
            <a:ext cx="78015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latin typeface="Helvetica Neue"/>
                <a:ea typeface="Helvetica Neue"/>
                <a:cs typeface="Helvetica Neue"/>
                <a:sym typeface="Helvetica Neue"/>
              </a:rPr>
              <a:t>Challenges with Modern App Delivery</a:t>
            </a:r>
            <a:endParaRPr sz="2200" b="1">
              <a:latin typeface="Helvetica Neue"/>
              <a:ea typeface="Helvetica Neue"/>
              <a:cs typeface="Helvetica Neue"/>
              <a:sym typeface="Helvetica Neue"/>
            </a:endParaRPr>
          </a:p>
        </p:txBody>
      </p:sp>
      <p:grpSp>
        <p:nvGrpSpPr>
          <p:cNvPr id="953" name="Google Shape;953;p129"/>
          <p:cNvGrpSpPr/>
          <p:nvPr/>
        </p:nvGrpSpPr>
        <p:grpSpPr>
          <a:xfrm>
            <a:off x="980629" y="962773"/>
            <a:ext cx="6880296" cy="728858"/>
            <a:chOff x="980629" y="962773"/>
            <a:chExt cx="6880296" cy="728858"/>
          </a:xfrm>
        </p:grpSpPr>
        <p:grpSp>
          <p:nvGrpSpPr>
            <p:cNvPr id="954" name="Google Shape;954;p129"/>
            <p:cNvGrpSpPr/>
            <p:nvPr/>
          </p:nvGrpSpPr>
          <p:grpSpPr>
            <a:xfrm>
              <a:off x="980629" y="962773"/>
              <a:ext cx="3519267" cy="728858"/>
              <a:chOff x="1593000" y="2322568"/>
              <a:chExt cx="2939827" cy="643356"/>
            </a:xfrm>
          </p:grpSpPr>
          <p:sp>
            <p:nvSpPr>
              <p:cNvPr id="955" name="Google Shape;955;p129"/>
              <p:cNvSpPr/>
              <p:nvPr/>
            </p:nvSpPr>
            <p:spPr>
              <a:xfrm flipH="1">
                <a:off x="2283025" y="2322575"/>
                <a:ext cx="18444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29"/>
              <p:cNvSpPr/>
              <p:nvPr/>
            </p:nvSpPr>
            <p:spPr>
              <a:xfrm rot="-5400000">
                <a:off x="3501574" y="1934671"/>
                <a:ext cx="643356" cy="141914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New Tech Stacks </a:t>
                </a:r>
                <a:endParaRPr>
                  <a:solidFill>
                    <a:srgbClr val="FFFFFF"/>
                  </a:solidFill>
                  <a:latin typeface="Roboto"/>
                  <a:ea typeface="Roboto"/>
                  <a:cs typeface="Roboto"/>
                  <a:sym typeface="Roboto"/>
                </a:endParaRPr>
              </a:p>
            </p:txBody>
          </p:sp>
          <p:sp>
            <p:nvSpPr>
              <p:cNvPr id="958" name="Google Shape;958;p12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29"/>
              <p:cNvSpPr/>
              <p:nvPr/>
            </p:nvSpPr>
            <p:spPr>
              <a:xfrm>
                <a:off x="1593000" y="2322575"/>
                <a:ext cx="690000" cy="642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grpSp>
        <p:sp>
          <p:nvSpPr>
            <p:cNvPr id="960" name="Google Shape;960;p129"/>
            <p:cNvSpPr txBox="1"/>
            <p:nvPr/>
          </p:nvSpPr>
          <p:spPr>
            <a:xfrm>
              <a:off x="4953325" y="963025"/>
              <a:ext cx="29076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How do you keep up and adopt new technologies? </a:t>
              </a:r>
              <a:endParaRPr sz="1800"/>
            </a:p>
          </p:txBody>
        </p:sp>
      </p:grpSp>
      <p:grpSp>
        <p:nvGrpSpPr>
          <p:cNvPr id="961" name="Google Shape;961;p129"/>
          <p:cNvGrpSpPr/>
          <p:nvPr/>
        </p:nvGrpSpPr>
        <p:grpSpPr>
          <a:xfrm>
            <a:off x="980629" y="1704959"/>
            <a:ext cx="6713796" cy="742541"/>
            <a:chOff x="980629" y="1704959"/>
            <a:chExt cx="6713796" cy="742541"/>
          </a:xfrm>
        </p:grpSpPr>
        <p:grpSp>
          <p:nvGrpSpPr>
            <p:cNvPr id="962" name="Google Shape;962;p129"/>
            <p:cNvGrpSpPr/>
            <p:nvPr/>
          </p:nvGrpSpPr>
          <p:grpSpPr>
            <a:xfrm>
              <a:off x="980629" y="1704959"/>
              <a:ext cx="3519267" cy="728858"/>
              <a:chOff x="1593000" y="2322568"/>
              <a:chExt cx="2939827" cy="643356"/>
            </a:xfrm>
          </p:grpSpPr>
          <p:sp>
            <p:nvSpPr>
              <p:cNvPr id="963" name="Google Shape;963;p129"/>
              <p:cNvSpPr/>
              <p:nvPr/>
            </p:nvSpPr>
            <p:spPr>
              <a:xfrm flipH="1">
                <a:off x="2283025" y="2322575"/>
                <a:ext cx="18444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29"/>
              <p:cNvSpPr/>
              <p:nvPr/>
            </p:nvSpPr>
            <p:spPr>
              <a:xfrm rot="-5400000">
                <a:off x="3501574" y="1934671"/>
                <a:ext cx="643356" cy="141914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lt1"/>
                    </a:solidFill>
                    <a:latin typeface="Roboto Medium"/>
                    <a:ea typeface="Roboto Medium"/>
                    <a:cs typeface="Roboto Medium"/>
                    <a:sym typeface="Roboto Medium"/>
                  </a:rPr>
                  <a:t>Distributed Apps → Distributed Teams</a:t>
                </a:r>
                <a:endParaRPr>
                  <a:solidFill>
                    <a:srgbClr val="FFFFFF"/>
                  </a:solidFill>
                  <a:latin typeface="Roboto"/>
                  <a:ea typeface="Roboto"/>
                  <a:cs typeface="Roboto"/>
                  <a:sym typeface="Roboto"/>
                </a:endParaRPr>
              </a:p>
            </p:txBody>
          </p:sp>
          <p:sp>
            <p:nvSpPr>
              <p:cNvPr id="966" name="Google Shape;966;p12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29"/>
              <p:cNvSpPr/>
              <p:nvPr/>
            </p:nvSpPr>
            <p:spPr>
              <a:xfrm>
                <a:off x="1593000" y="2322575"/>
                <a:ext cx="690000" cy="642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grpSp>
        <p:sp>
          <p:nvSpPr>
            <p:cNvPr id="968" name="Google Shape;968;p129"/>
            <p:cNvSpPr txBox="1"/>
            <p:nvPr/>
          </p:nvSpPr>
          <p:spPr>
            <a:xfrm>
              <a:off x="4953325" y="1719700"/>
              <a:ext cx="27411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How do you collaborate?</a:t>
              </a:r>
              <a:endParaRPr sz="1800"/>
            </a:p>
          </p:txBody>
        </p:sp>
      </p:grpSp>
      <p:grpSp>
        <p:nvGrpSpPr>
          <p:cNvPr id="969" name="Google Shape;969;p129"/>
          <p:cNvGrpSpPr/>
          <p:nvPr/>
        </p:nvGrpSpPr>
        <p:grpSpPr>
          <a:xfrm>
            <a:off x="980625" y="2447141"/>
            <a:ext cx="7287102" cy="728859"/>
            <a:chOff x="980625" y="2447141"/>
            <a:chExt cx="7287102" cy="728859"/>
          </a:xfrm>
        </p:grpSpPr>
        <p:sp>
          <p:nvSpPr>
            <p:cNvPr id="970" name="Google Shape;970;p129"/>
            <p:cNvSpPr/>
            <p:nvPr/>
          </p:nvSpPr>
          <p:spPr>
            <a:xfrm flipH="1">
              <a:off x="1806579" y="2447149"/>
              <a:ext cx="2208000" cy="7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29"/>
            <p:cNvSpPr/>
            <p:nvPr/>
          </p:nvSpPr>
          <p:spPr>
            <a:xfrm rot="-5400000">
              <a:off x="3286025" y="1962141"/>
              <a:ext cx="728859" cy="1698860"/>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29"/>
            <p:cNvSpPr/>
            <p:nvPr/>
          </p:nvSpPr>
          <p:spPr>
            <a:xfrm>
              <a:off x="1877999" y="2534800"/>
              <a:ext cx="2208000" cy="56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Different Application Frameworks</a:t>
              </a:r>
              <a:endParaRPr>
                <a:solidFill>
                  <a:srgbClr val="FFFFFF"/>
                </a:solidFill>
                <a:latin typeface="Roboto"/>
                <a:ea typeface="Roboto"/>
                <a:cs typeface="Roboto"/>
                <a:sym typeface="Roboto"/>
              </a:endParaRPr>
            </a:p>
          </p:txBody>
        </p:sp>
        <p:sp>
          <p:nvSpPr>
            <p:cNvPr id="973" name="Google Shape;973;p129"/>
            <p:cNvSpPr/>
            <p:nvPr/>
          </p:nvSpPr>
          <p:spPr>
            <a:xfrm>
              <a:off x="980625" y="2447141"/>
              <a:ext cx="825900" cy="7278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29"/>
            <p:cNvSpPr/>
            <p:nvPr/>
          </p:nvSpPr>
          <p:spPr>
            <a:xfrm>
              <a:off x="980625" y="2447149"/>
              <a:ext cx="825900" cy="7278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975" name="Google Shape;975;p129"/>
            <p:cNvSpPr txBox="1"/>
            <p:nvPr/>
          </p:nvSpPr>
          <p:spPr>
            <a:xfrm>
              <a:off x="4953327" y="2483490"/>
              <a:ext cx="33144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How do these pieces interoperate?</a:t>
              </a:r>
              <a:endParaRPr sz="1800"/>
            </a:p>
          </p:txBody>
        </p:sp>
      </p:grpSp>
      <p:grpSp>
        <p:nvGrpSpPr>
          <p:cNvPr id="976" name="Google Shape;976;p129"/>
          <p:cNvGrpSpPr/>
          <p:nvPr/>
        </p:nvGrpSpPr>
        <p:grpSpPr>
          <a:xfrm>
            <a:off x="980629" y="3189319"/>
            <a:ext cx="7287098" cy="728858"/>
            <a:chOff x="980629" y="3189319"/>
            <a:chExt cx="7287098" cy="728858"/>
          </a:xfrm>
        </p:grpSpPr>
        <p:grpSp>
          <p:nvGrpSpPr>
            <p:cNvPr id="977" name="Google Shape;977;p129"/>
            <p:cNvGrpSpPr/>
            <p:nvPr/>
          </p:nvGrpSpPr>
          <p:grpSpPr>
            <a:xfrm>
              <a:off x="980629" y="3189319"/>
              <a:ext cx="3519267" cy="728858"/>
              <a:chOff x="1593000" y="2322568"/>
              <a:chExt cx="2939827" cy="643356"/>
            </a:xfrm>
          </p:grpSpPr>
          <p:sp>
            <p:nvSpPr>
              <p:cNvPr id="978" name="Google Shape;978;p129"/>
              <p:cNvSpPr/>
              <p:nvPr/>
            </p:nvSpPr>
            <p:spPr>
              <a:xfrm flipH="1">
                <a:off x="2283025" y="2322575"/>
                <a:ext cx="18444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29"/>
              <p:cNvSpPr/>
              <p:nvPr/>
            </p:nvSpPr>
            <p:spPr>
              <a:xfrm rot="-5400000">
                <a:off x="3501574" y="1934671"/>
                <a:ext cx="643356" cy="141914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lt1"/>
                    </a:solidFill>
                    <a:latin typeface="Roboto Medium"/>
                    <a:ea typeface="Roboto Medium"/>
                    <a:cs typeface="Roboto Medium"/>
                    <a:sym typeface="Roboto Medium"/>
                  </a:rPr>
                  <a:t>Dev to Ops Handoff</a:t>
                </a:r>
                <a:endParaRPr>
                  <a:solidFill>
                    <a:srgbClr val="FFFFFF"/>
                  </a:solidFill>
                  <a:latin typeface="Roboto Medium"/>
                  <a:ea typeface="Roboto Medium"/>
                  <a:cs typeface="Roboto Medium"/>
                  <a:sym typeface="Roboto Medium"/>
                </a:endParaRPr>
              </a:p>
            </p:txBody>
          </p:sp>
          <p:sp>
            <p:nvSpPr>
              <p:cNvPr id="981" name="Google Shape;981;p12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29"/>
              <p:cNvSpPr/>
              <p:nvPr/>
            </p:nvSpPr>
            <p:spPr>
              <a:xfrm>
                <a:off x="1593000" y="2322575"/>
                <a:ext cx="690000" cy="642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grpSp>
        <p:sp>
          <p:nvSpPr>
            <p:cNvPr id="983" name="Google Shape;983;p129"/>
            <p:cNvSpPr txBox="1"/>
            <p:nvPr/>
          </p:nvSpPr>
          <p:spPr>
            <a:xfrm>
              <a:off x="4953327" y="3301855"/>
              <a:ext cx="33144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Can this be easier?</a:t>
              </a:r>
              <a:endParaRPr sz="1800"/>
            </a:p>
          </p:txBody>
        </p:sp>
      </p:grpSp>
      <p:grpSp>
        <p:nvGrpSpPr>
          <p:cNvPr id="984" name="Google Shape;984;p129"/>
          <p:cNvGrpSpPr/>
          <p:nvPr/>
        </p:nvGrpSpPr>
        <p:grpSpPr>
          <a:xfrm>
            <a:off x="980629" y="3931519"/>
            <a:ext cx="7287098" cy="728858"/>
            <a:chOff x="980629" y="3931519"/>
            <a:chExt cx="7287098" cy="728858"/>
          </a:xfrm>
        </p:grpSpPr>
        <p:grpSp>
          <p:nvGrpSpPr>
            <p:cNvPr id="985" name="Google Shape;985;p129"/>
            <p:cNvGrpSpPr/>
            <p:nvPr/>
          </p:nvGrpSpPr>
          <p:grpSpPr>
            <a:xfrm>
              <a:off x="980629" y="3931519"/>
              <a:ext cx="3519267" cy="728858"/>
              <a:chOff x="1593000" y="2322568"/>
              <a:chExt cx="2939827" cy="643356"/>
            </a:xfrm>
          </p:grpSpPr>
          <p:sp>
            <p:nvSpPr>
              <p:cNvPr id="986" name="Google Shape;986;p129"/>
              <p:cNvSpPr/>
              <p:nvPr/>
            </p:nvSpPr>
            <p:spPr>
              <a:xfrm flipH="1">
                <a:off x="2283025" y="2322575"/>
                <a:ext cx="18444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29"/>
              <p:cNvSpPr/>
              <p:nvPr/>
            </p:nvSpPr>
            <p:spPr>
              <a:xfrm rot="-5400000">
                <a:off x="3501574" y="1934671"/>
                <a:ext cx="643356" cy="141914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Hybrid/Multi-Cloud Differences</a:t>
                </a:r>
                <a:endParaRPr>
                  <a:solidFill>
                    <a:srgbClr val="FFFFFF"/>
                  </a:solidFill>
                  <a:latin typeface="Roboto"/>
                  <a:ea typeface="Roboto"/>
                  <a:cs typeface="Roboto"/>
                  <a:sym typeface="Roboto"/>
                </a:endParaRPr>
              </a:p>
            </p:txBody>
          </p:sp>
          <p:sp>
            <p:nvSpPr>
              <p:cNvPr id="989" name="Google Shape;989;p12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29"/>
              <p:cNvSpPr/>
              <p:nvPr/>
            </p:nvSpPr>
            <p:spPr>
              <a:xfrm>
                <a:off x="1593000" y="2322575"/>
                <a:ext cx="690000" cy="642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grpSp>
        <p:sp>
          <p:nvSpPr>
            <p:cNvPr id="991" name="Google Shape;991;p129"/>
            <p:cNvSpPr txBox="1"/>
            <p:nvPr/>
          </p:nvSpPr>
          <p:spPr>
            <a:xfrm>
              <a:off x="4953327" y="4044055"/>
              <a:ext cx="33144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How do we reduce churn?</a:t>
              </a:r>
              <a:endParaRPr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3"/>
                                        </p:tgtEl>
                                        <p:attrNameLst>
                                          <p:attrName>style.visibility</p:attrName>
                                        </p:attrNameLst>
                                      </p:cBhvr>
                                      <p:to>
                                        <p:strVal val="visible"/>
                                      </p:to>
                                    </p:set>
                                    <p:animEffect transition="in" filter="fade">
                                      <p:cBhvr>
                                        <p:cTn id="7" dur="1000"/>
                                        <p:tgtEl>
                                          <p:spTgt spid="9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1"/>
                                        </p:tgtEl>
                                        <p:attrNameLst>
                                          <p:attrName>style.visibility</p:attrName>
                                        </p:attrNameLst>
                                      </p:cBhvr>
                                      <p:to>
                                        <p:strVal val="visible"/>
                                      </p:to>
                                    </p:set>
                                    <p:animEffect transition="in" filter="fade">
                                      <p:cBhvr>
                                        <p:cTn id="12" dur="1000"/>
                                        <p:tgtEl>
                                          <p:spTgt spid="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9"/>
                                        </p:tgtEl>
                                        <p:attrNameLst>
                                          <p:attrName>style.visibility</p:attrName>
                                        </p:attrNameLst>
                                      </p:cBhvr>
                                      <p:to>
                                        <p:strVal val="visible"/>
                                      </p:to>
                                    </p:set>
                                    <p:animEffect transition="in" filter="fade">
                                      <p:cBhvr>
                                        <p:cTn id="17" dur="1000"/>
                                        <p:tgtEl>
                                          <p:spTgt spid="9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6"/>
                                        </p:tgtEl>
                                        <p:attrNameLst>
                                          <p:attrName>style.visibility</p:attrName>
                                        </p:attrNameLst>
                                      </p:cBhvr>
                                      <p:to>
                                        <p:strVal val="visible"/>
                                      </p:to>
                                    </p:set>
                                    <p:animEffect transition="in" filter="fade">
                                      <p:cBhvr>
                                        <p:cTn id="22" dur="1000"/>
                                        <p:tgtEl>
                                          <p:spTgt spid="9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4"/>
                                        </p:tgtEl>
                                        <p:attrNameLst>
                                          <p:attrName>style.visibility</p:attrName>
                                        </p:attrNameLst>
                                      </p:cBhvr>
                                      <p:to>
                                        <p:strVal val="visible"/>
                                      </p:to>
                                    </p:set>
                                    <p:animEffect transition="in" filter="fade">
                                      <p:cBhvr>
                                        <p:cTn id="27" dur="1000"/>
                                        <p:tgtEl>
                                          <p:spTgt spid="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30"/>
          <p:cNvSpPr/>
          <p:nvPr/>
        </p:nvSpPr>
        <p:spPr>
          <a:xfrm>
            <a:off x="1620925" y="1955850"/>
            <a:ext cx="2370300" cy="196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200"/>
              <a:t>Traditional Monolithic</a:t>
            </a:r>
            <a:endParaRPr sz="1200"/>
          </a:p>
        </p:txBody>
      </p:sp>
      <p:sp>
        <p:nvSpPr>
          <p:cNvPr id="997" name="Google Shape;997;p130"/>
          <p:cNvSpPr txBox="1">
            <a:spLocks noGrp="1"/>
          </p:cNvSpPr>
          <p:nvPr>
            <p:ph type="title"/>
          </p:nvPr>
        </p:nvSpPr>
        <p:spPr>
          <a:xfrm>
            <a:off x="311700" y="23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Modern Apps: Shifting to Microservices</a:t>
            </a:r>
            <a:endParaRPr/>
          </a:p>
        </p:txBody>
      </p:sp>
      <p:sp>
        <p:nvSpPr>
          <p:cNvPr id="998" name="Google Shape;998;p130"/>
          <p:cNvSpPr/>
          <p:nvPr/>
        </p:nvSpPr>
        <p:spPr>
          <a:xfrm>
            <a:off x="4881638" y="2543375"/>
            <a:ext cx="769200" cy="75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130"/>
          <p:cNvGrpSpPr/>
          <p:nvPr/>
        </p:nvGrpSpPr>
        <p:grpSpPr>
          <a:xfrm>
            <a:off x="5055655" y="2666569"/>
            <a:ext cx="421173" cy="505756"/>
            <a:chOff x="13543691" y="2419188"/>
            <a:chExt cx="1041992" cy="1306189"/>
          </a:xfrm>
        </p:grpSpPr>
        <p:sp>
          <p:nvSpPr>
            <p:cNvPr id="1000" name="Google Shape;1000;p130"/>
            <p:cNvSpPr/>
            <p:nvPr/>
          </p:nvSpPr>
          <p:spPr>
            <a:xfrm>
              <a:off x="13543691" y="2419188"/>
              <a:ext cx="658540" cy="1187768"/>
            </a:xfrm>
            <a:custGeom>
              <a:avLst/>
              <a:gdLst/>
              <a:ahLst/>
              <a:cxnLst/>
              <a:rect l="l" t="t" r="r" b="b"/>
              <a:pathLst>
                <a:path w="54" h="111" extrusionOk="0">
                  <a:moveTo>
                    <a:pt x="20" y="6"/>
                  </a:moveTo>
                  <a:cubicBezTo>
                    <a:pt x="20" y="6"/>
                    <a:pt x="21" y="6"/>
                    <a:pt x="21" y="7"/>
                  </a:cubicBezTo>
                  <a:cubicBezTo>
                    <a:pt x="21" y="7"/>
                    <a:pt x="20" y="7"/>
                    <a:pt x="20" y="7"/>
                  </a:cubicBezTo>
                  <a:cubicBezTo>
                    <a:pt x="19" y="7"/>
                    <a:pt x="19" y="7"/>
                    <a:pt x="19" y="7"/>
                  </a:cubicBezTo>
                  <a:cubicBezTo>
                    <a:pt x="19" y="6"/>
                    <a:pt x="19" y="6"/>
                    <a:pt x="20" y="6"/>
                  </a:cubicBezTo>
                  <a:close/>
                  <a:moveTo>
                    <a:pt x="7" y="0"/>
                  </a:moveTo>
                  <a:cubicBezTo>
                    <a:pt x="3" y="0"/>
                    <a:pt x="0" y="3"/>
                    <a:pt x="0" y="7"/>
                  </a:cubicBezTo>
                  <a:cubicBezTo>
                    <a:pt x="0" y="104"/>
                    <a:pt x="0" y="104"/>
                    <a:pt x="0" y="104"/>
                  </a:cubicBezTo>
                  <a:cubicBezTo>
                    <a:pt x="0" y="108"/>
                    <a:pt x="3" y="111"/>
                    <a:pt x="7" y="111"/>
                  </a:cubicBezTo>
                  <a:cubicBezTo>
                    <a:pt x="47" y="111"/>
                    <a:pt x="47" y="111"/>
                    <a:pt x="47" y="111"/>
                  </a:cubicBezTo>
                  <a:cubicBezTo>
                    <a:pt x="51" y="111"/>
                    <a:pt x="54" y="108"/>
                    <a:pt x="54" y="104"/>
                  </a:cubicBezTo>
                  <a:cubicBezTo>
                    <a:pt x="54" y="7"/>
                    <a:pt x="54" y="7"/>
                    <a:pt x="54" y="7"/>
                  </a:cubicBezTo>
                  <a:cubicBezTo>
                    <a:pt x="54" y="3"/>
                    <a:pt x="51" y="0"/>
                    <a:pt x="47" y="0"/>
                  </a:cubicBezTo>
                  <a:lnTo>
                    <a:pt x="7" y="0"/>
                  </a:lnTo>
                  <a:close/>
                  <a:moveTo>
                    <a:pt x="7" y="2"/>
                  </a:moveTo>
                  <a:cubicBezTo>
                    <a:pt x="47" y="2"/>
                    <a:pt x="47" y="2"/>
                    <a:pt x="47" y="2"/>
                  </a:cubicBezTo>
                  <a:cubicBezTo>
                    <a:pt x="50" y="2"/>
                    <a:pt x="52" y="4"/>
                    <a:pt x="52" y="7"/>
                  </a:cubicBezTo>
                  <a:cubicBezTo>
                    <a:pt x="52" y="104"/>
                    <a:pt x="52" y="104"/>
                    <a:pt x="52" y="104"/>
                  </a:cubicBezTo>
                  <a:cubicBezTo>
                    <a:pt x="52" y="107"/>
                    <a:pt x="50" y="109"/>
                    <a:pt x="47" y="109"/>
                  </a:cubicBezTo>
                  <a:cubicBezTo>
                    <a:pt x="7" y="109"/>
                    <a:pt x="7" y="109"/>
                    <a:pt x="7" y="109"/>
                  </a:cubicBezTo>
                  <a:cubicBezTo>
                    <a:pt x="4" y="109"/>
                    <a:pt x="2" y="107"/>
                    <a:pt x="2" y="104"/>
                  </a:cubicBezTo>
                  <a:cubicBezTo>
                    <a:pt x="2" y="7"/>
                    <a:pt x="2" y="7"/>
                    <a:pt x="2" y="7"/>
                  </a:cubicBezTo>
                  <a:cubicBezTo>
                    <a:pt x="2" y="4"/>
                    <a:pt x="4" y="2"/>
                    <a:pt x="7" y="2"/>
                  </a:cubicBezTo>
                  <a:close/>
                  <a:moveTo>
                    <a:pt x="23" y="6"/>
                  </a:moveTo>
                  <a:cubicBezTo>
                    <a:pt x="31" y="6"/>
                    <a:pt x="31" y="6"/>
                    <a:pt x="31" y="6"/>
                  </a:cubicBezTo>
                  <a:cubicBezTo>
                    <a:pt x="31" y="6"/>
                    <a:pt x="32" y="6"/>
                    <a:pt x="32" y="7"/>
                  </a:cubicBezTo>
                  <a:cubicBezTo>
                    <a:pt x="32" y="7"/>
                    <a:pt x="31" y="7"/>
                    <a:pt x="31" y="7"/>
                  </a:cubicBezTo>
                  <a:cubicBezTo>
                    <a:pt x="23" y="7"/>
                    <a:pt x="23" y="7"/>
                    <a:pt x="23" y="7"/>
                  </a:cubicBezTo>
                  <a:cubicBezTo>
                    <a:pt x="22" y="7"/>
                    <a:pt x="22" y="7"/>
                    <a:pt x="22" y="7"/>
                  </a:cubicBezTo>
                  <a:cubicBezTo>
                    <a:pt x="22" y="6"/>
                    <a:pt x="22" y="6"/>
                    <a:pt x="23" y="6"/>
                  </a:cubicBezTo>
                  <a:close/>
                  <a:moveTo>
                    <a:pt x="27" y="100"/>
                  </a:moveTo>
                  <a:cubicBezTo>
                    <a:pt x="25" y="100"/>
                    <a:pt x="23" y="101"/>
                    <a:pt x="23" y="104"/>
                  </a:cubicBezTo>
                  <a:cubicBezTo>
                    <a:pt x="23" y="106"/>
                    <a:pt x="25" y="108"/>
                    <a:pt x="27" y="108"/>
                  </a:cubicBezTo>
                  <a:cubicBezTo>
                    <a:pt x="29" y="108"/>
                    <a:pt x="31" y="106"/>
                    <a:pt x="31" y="104"/>
                  </a:cubicBezTo>
                  <a:cubicBezTo>
                    <a:pt x="31" y="101"/>
                    <a:pt x="29" y="100"/>
                    <a:pt x="27" y="100"/>
                  </a:cubicBezTo>
                  <a:close/>
                  <a:moveTo>
                    <a:pt x="27" y="101"/>
                  </a:moveTo>
                  <a:cubicBezTo>
                    <a:pt x="28" y="101"/>
                    <a:pt x="29" y="102"/>
                    <a:pt x="29" y="104"/>
                  </a:cubicBezTo>
                  <a:cubicBezTo>
                    <a:pt x="29" y="105"/>
                    <a:pt x="28" y="106"/>
                    <a:pt x="27" y="106"/>
                  </a:cubicBezTo>
                  <a:cubicBezTo>
                    <a:pt x="26" y="106"/>
                    <a:pt x="24" y="105"/>
                    <a:pt x="24" y="104"/>
                  </a:cubicBezTo>
                  <a:cubicBezTo>
                    <a:pt x="24" y="102"/>
                    <a:pt x="26" y="101"/>
                    <a:pt x="27" y="101"/>
                  </a:cubicBezTo>
                  <a:close/>
                  <a:moveTo>
                    <a:pt x="3" y="12"/>
                  </a:moveTo>
                  <a:cubicBezTo>
                    <a:pt x="3" y="97"/>
                    <a:pt x="3" y="97"/>
                    <a:pt x="3" y="97"/>
                  </a:cubicBezTo>
                  <a:cubicBezTo>
                    <a:pt x="3" y="98"/>
                    <a:pt x="4" y="98"/>
                    <a:pt x="4" y="98"/>
                  </a:cubicBezTo>
                  <a:cubicBezTo>
                    <a:pt x="50" y="98"/>
                    <a:pt x="50" y="98"/>
                    <a:pt x="50" y="98"/>
                  </a:cubicBezTo>
                  <a:cubicBezTo>
                    <a:pt x="50" y="98"/>
                    <a:pt x="51" y="98"/>
                    <a:pt x="51" y="97"/>
                  </a:cubicBezTo>
                  <a:cubicBezTo>
                    <a:pt x="51" y="12"/>
                    <a:pt x="51" y="12"/>
                    <a:pt x="51" y="12"/>
                  </a:cubicBezTo>
                  <a:cubicBezTo>
                    <a:pt x="51" y="12"/>
                    <a:pt x="50" y="11"/>
                    <a:pt x="50" y="11"/>
                  </a:cubicBezTo>
                  <a:cubicBezTo>
                    <a:pt x="4" y="11"/>
                    <a:pt x="4" y="11"/>
                    <a:pt x="4" y="11"/>
                  </a:cubicBezTo>
                  <a:cubicBezTo>
                    <a:pt x="3" y="11"/>
                    <a:pt x="3" y="12"/>
                    <a:pt x="3" y="12"/>
                  </a:cubicBezTo>
                  <a:close/>
                  <a:moveTo>
                    <a:pt x="5" y="13"/>
                  </a:moveTo>
                  <a:cubicBezTo>
                    <a:pt x="49" y="13"/>
                    <a:pt x="49" y="13"/>
                    <a:pt x="49" y="13"/>
                  </a:cubicBezTo>
                  <a:cubicBezTo>
                    <a:pt x="49" y="97"/>
                    <a:pt x="49" y="97"/>
                    <a:pt x="49" y="97"/>
                  </a:cubicBezTo>
                  <a:cubicBezTo>
                    <a:pt x="5" y="97"/>
                    <a:pt x="5" y="97"/>
                    <a:pt x="5" y="97"/>
                  </a:cubicBezTo>
                  <a:lnTo>
                    <a:pt x="5" y="13"/>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sp>
          <p:nvSpPr>
            <p:cNvPr id="1001" name="Google Shape;1001;p130"/>
            <p:cNvSpPr/>
            <p:nvPr/>
          </p:nvSpPr>
          <p:spPr>
            <a:xfrm>
              <a:off x="14087552" y="2991213"/>
              <a:ext cx="369000" cy="713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FFFFFF"/>
                </a:solidFill>
                <a:latin typeface="Helvetica Neue"/>
                <a:ea typeface="Helvetica Neue"/>
                <a:cs typeface="Helvetica Neue"/>
                <a:sym typeface="Helvetica Neue"/>
              </a:endParaRPr>
            </a:p>
          </p:txBody>
        </p:sp>
        <p:sp>
          <p:nvSpPr>
            <p:cNvPr id="1002" name="Google Shape;1002;p130"/>
            <p:cNvSpPr/>
            <p:nvPr/>
          </p:nvSpPr>
          <p:spPr>
            <a:xfrm>
              <a:off x="14004978" y="2834546"/>
              <a:ext cx="369000" cy="713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FFFFFF"/>
                </a:solidFill>
                <a:latin typeface="Helvetica Neue"/>
                <a:ea typeface="Helvetica Neue"/>
                <a:cs typeface="Helvetica Neue"/>
                <a:sym typeface="Helvetica Neue"/>
              </a:endParaRPr>
            </a:p>
          </p:txBody>
        </p:sp>
        <p:grpSp>
          <p:nvGrpSpPr>
            <p:cNvPr id="1003" name="Google Shape;1003;p130"/>
            <p:cNvGrpSpPr/>
            <p:nvPr/>
          </p:nvGrpSpPr>
          <p:grpSpPr>
            <a:xfrm>
              <a:off x="14004980" y="2834555"/>
              <a:ext cx="580704" cy="890822"/>
              <a:chOff x="-242888" y="-2309813"/>
              <a:chExt cx="1049338" cy="1609725"/>
            </a:xfrm>
          </p:grpSpPr>
          <p:sp>
            <p:nvSpPr>
              <p:cNvPr id="1004" name="Google Shape;1004;p130"/>
              <p:cNvSpPr/>
              <p:nvPr/>
            </p:nvSpPr>
            <p:spPr>
              <a:xfrm>
                <a:off x="-242888" y="-2309813"/>
                <a:ext cx="1049338" cy="1609725"/>
              </a:xfrm>
              <a:custGeom>
                <a:avLst/>
                <a:gdLst/>
                <a:ahLst/>
                <a:cxnLst/>
                <a:rect l="l" t="t" r="r" b="b"/>
                <a:pathLst>
                  <a:path w="253" h="393" extrusionOk="0">
                    <a:moveTo>
                      <a:pt x="28" y="323"/>
                    </a:moveTo>
                    <a:cubicBezTo>
                      <a:pt x="28" y="379"/>
                      <a:pt x="28" y="379"/>
                      <a:pt x="28" y="379"/>
                    </a:cubicBezTo>
                    <a:cubicBezTo>
                      <a:pt x="28" y="387"/>
                      <a:pt x="34" y="393"/>
                      <a:pt x="42" y="393"/>
                    </a:cubicBezTo>
                    <a:cubicBezTo>
                      <a:pt x="197" y="393"/>
                      <a:pt x="197" y="393"/>
                      <a:pt x="197" y="393"/>
                    </a:cubicBezTo>
                    <a:cubicBezTo>
                      <a:pt x="204" y="393"/>
                      <a:pt x="211" y="387"/>
                      <a:pt x="211" y="379"/>
                    </a:cubicBezTo>
                    <a:cubicBezTo>
                      <a:pt x="211" y="323"/>
                      <a:pt x="211" y="323"/>
                      <a:pt x="211" y="323"/>
                    </a:cubicBezTo>
                    <a:cubicBezTo>
                      <a:pt x="226" y="323"/>
                      <a:pt x="239" y="310"/>
                      <a:pt x="239" y="295"/>
                    </a:cubicBezTo>
                    <a:cubicBezTo>
                      <a:pt x="239" y="183"/>
                      <a:pt x="239" y="183"/>
                      <a:pt x="239" y="183"/>
                    </a:cubicBezTo>
                    <a:cubicBezTo>
                      <a:pt x="253" y="183"/>
                      <a:pt x="253" y="183"/>
                      <a:pt x="253" y="183"/>
                    </a:cubicBezTo>
                    <a:cubicBezTo>
                      <a:pt x="253" y="126"/>
                      <a:pt x="253" y="126"/>
                      <a:pt x="253" y="126"/>
                    </a:cubicBezTo>
                    <a:cubicBezTo>
                      <a:pt x="239" y="126"/>
                      <a:pt x="239" y="126"/>
                      <a:pt x="239" y="126"/>
                    </a:cubicBezTo>
                    <a:cubicBezTo>
                      <a:pt x="239" y="98"/>
                      <a:pt x="239" y="98"/>
                      <a:pt x="239" y="98"/>
                    </a:cubicBezTo>
                    <a:cubicBezTo>
                      <a:pt x="239" y="83"/>
                      <a:pt x="226" y="70"/>
                      <a:pt x="211" y="70"/>
                    </a:cubicBezTo>
                    <a:cubicBezTo>
                      <a:pt x="211" y="14"/>
                      <a:pt x="211" y="14"/>
                      <a:pt x="211" y="14"/>
                    </a:cubicBezTo>
                    <a:cubicBezTo>
                      <a:pt x="211" y="6"/>
                      <a:pt x="204" y="0"/>
                      <a:pt x="197" y="0"/>
                    </a:cubicBezTo>
                    <a:cubicBezTo>
                      <a:pt x="42" y="0"/>
                      <a:pt x="42" y="0"/>
                      <a:pt x="42" y="0"/>
                    </a:cubicBezTo>
                    <a:cubicBezTo>
                      <a:pt x="34" y="0"/>
                      <a:pt x="28" y="6"/>
                      <a:pt x="28" y="14"/>
                    </a:cubicBezTo>
                    <a:cubicBezTo>
                      <a:pt x="28" y="70"/>
                      <a:pt x="28" y="70"/>
                      <a:pt x="28" y="70"/>
                    </a:cubicBezTo>
                    <a:cubicBezTo>
                      <a:pt x="13" y="70"/>
                      <a:pt x="0" y="83"/>
                      <a:pt x="0" y="98"/>
                    </a:cubicBezTo>
                    <a:cubicBezTo>
                      <a:pt x="0" y="295"/>
                      <a:pt x="0" y="295"/>
                      <a:pt x="0" y="295"/>
                    </a:cubicBezTo>
                    <a:cubicBezTo>
                      <a:pt x="0" y="310"/>
                      <a:pt x="13" y="323"/>
                      <a:pt x="28" y="323"/>
                    </a:cubicBezTo>
                    <a:close/>
                    <a:moveTo>
                      <a:pt x="197" y="379"/>
                    </a:moveTo>
                    <a:cubicBezTo>
                      <a:pt x="42" y="379"/>
                      <a:pt x="42" y="379"/>
                      <a:pt x="42" y="379"/>
                    </a:cubicBezTo>
                    <a:cubicBezTo>
                      <a:pt x="42" y="323"/>
                      <a:pt x="42" y="323"/>
                      <a:pt x="42" y="323"/>
                    </a:cubicBezTo>
                    <a:cubicBezTo>
                      <a:pt x="197" y="323"/>
                      <a:pt x="197" y="323"/>
                      <a:pt x="197" y="323"/>
                    </a:cubicBezTo>
                    <a:lnTo>
                      <a:pt x="197" y="379"/>
                    </a:lnTo>
                    <a:close/>
                    <a:moveTo>
                      <a:pt x="42" y="14"/>
                    </a:moveTo>
                    <a:cubicBezTo>
                      <a:pt x="197" y="14"/>
                      <a:pt x="197" y="14"/>
                      <a:pt x="197" y="14"/>
                    </a:cubicBezTo>
                    <a:cubicBezTo>
                      <a:pt x="197" y="70"/>
                      <a:pt x="197" y="70"/>
                      <a:pt x="197" y="70"/>
                    </a:cubicBezTo>
                    <a:cubicBezTo>
                      <a:pt x="42" y="70"/>
                      <a:pt x="42" y="70"/>
                      <a:pt x="42" y="70"/>
                    </a:cubicBezTo>
                    <a:lnTo>
                      <a:pt x="42" y="14"/>
                    </a:lnTo>
                    <a:close/>
                    <a:moveTo>
                      <a:pt x="14" y="98"/>
                    </a:moveTo>
                    <a:cubicBezTo>
                      <a:pt x="14" y="91"/>
                      <a:pt x="20" y="84"/>
                      <a:pt x="28" y="84"/>
                    </a:cubicBezTo>
                    <a:cubicBezTo>
                      <a:pt x="211" y="84"/>
                      <a:pt x="211" y="84"/>
                      <a:pt x="211" y="84"/>
                    </a:cubicBezTo>
                    <a:cubicBezTo>
                      <a:pt x="218" y="84"/>
                      <a:pt x="225" y="91"/>
                      <a:pt x="225" y="98"/>
                    </a:cubicBezTo>
                    <a:cubicBezTo>
                      <a:pt x="225" y="295"/>
                      <a:pt x="225" y="295"/>
                      <a:pt x="225" y="295"/>
                    </a:cubicBezTo>
                    <a:cubicBezTo>
                      <a:pt x="225" y="303"/>
                      <a:pt x="218" y="309"/>
                      <a:pt x="211" y="309"/>
                    </a:cubicBezTo>
                    <a:cubicBezTo>
                      <a:pt x="28" y="309"/>
                      <a:pt x="28" y="309"/>
                      <a:pt x="28" y="309"/>
                    </a:cubicBezTo>
                    <a:cubicBezTo>
                      <a:pt x="20" y="309"/>
                      <a:pt x="14" y="303"/>
                      <a:pt x="14" y="295"/>
                    </a:cubicBezTo>
                    <a:lnTo>
                      <a:pt x="14" y="98"/>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sp>
            <p:nvSpPr>
              <p:cNvPr id="1005" name="Google Shape;1005;p130"/>
              <p:cNvSpPr/>
              <p:nvPr/>
            </p:nvSpPr>
            <p:spPr>
              <a:xfrm>
                <a:off x="-127000" y="-1908176"/>
                <a:ext cx="758825" cy="806450"/>
              </a:xfrm>
              <a:custGeom>
                <a:avLst/>
                <a:gdLst/>
                <a:ahLst/>
                <a:cxnLst/>
                <a:rect l="l" t="t" r="r" b="b"/>
                <a:pathLst>
                  <a:path w="478" h="508" extrusionOk="0">
                    <a:moveTo>
                      <a:pt x="478" y="0"/>
                    </a:moveTo>
                    <a:lnTo>
                      <a:pt x="0" y="0"/>
                    </a:lnTo>
                    <a:lnTo>
                      <a:pt x="0" y="508"/>
                    </a:lnTo>
                    <a:lnTo>
                      <a:pt x="478" y="508"/>
                    </a:lnTo>
                    <a:lnTo>
                      <a:pt x="478" y="0"/>
                    </a:lnTo>
                    <a:close/>
                    <a:moveTo>
                      <a:pt x="442" y="472"/>
                    </a:moveTo>
                    <a:lnTo>
                      <a:pt x="37" y="472"/>
                    </a:lnTo>
                    <a:lnTo>
                      <a:pt x="37" y="36"/>
                    </a:lnTo>
                    <a:lnTo>
                      <a:pt x="442" y="36"/>
                    </a:lnTo>
                    <a:lnTo>
                      <a:pt x="442" y="472"/>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grpSp>
      <p:sp>
        <p:nvSpPr>
          <p:cNvPr id="1006" name="Google Shape;1006;p130"/>
          <p:cNvSpPr/>
          <p:nvPr/>
        </p:nvSpPr>
        <p:spPr>
          <a:xfrm>
            <a:off x="7531418" y="1717805"/>
            <a:ext cx="910200" cy="758700"/>
          </a:xfrm>
          <a:prstGeom prst="hexagon">
            <a:avLst>
              <a:gd name="adj" fmla="val 23064"/>
              <a:gd name="v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t>Billing</a:t>
            </a:r>
            <a:endParaRPr sz="1100"/>
          </a:p>
        </p:txBody>
      </p:sp>
      <p:sp>
        <p:nvSpPr>
          <p:cNvPr id="1007" name="Google Shape;1007;p130"/>
          <p:cNvSpPr/>
          <p:nvPr/>
        </p:nvSpPr>
        <p:spPr>
          <a:xfrm>
            <a:off x="5872207" y="3240238"/>
            <a:ext cx="910200" cy="758700"/>
          </a:xfrm>
          <a:prstGeom prst="hexagon">
            <a:avLst>
              <a:gd name="adj" fmla="val 23064"/>
              <a:gd name="v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t>Shopper History</a:t>
            </a:r>
            <a:endParaRPr sz="1100"/>
          </a:p>
        </p:txBody>
      </p:sp>
      <p:sp>
        <p:nvSpPr>
          <p:cNvPr id="1008" name="Google Shape;1008;p130"/>
          <p:cNvSpPr/>
          <p:nvPr/>
        </p:nvSpPr>
        <p:spPr>
          <a:xfrm>
            <a:off x="7531418" y="3240238"/>
            <a:ext cx="910200" cy="758700"/>
          </a:xfrm>
          <a:prstGeom prst="hexagon">
            <a:avLst>
              <a:gd name="adj" fmla="val 23064"/>
              <a:gd name="v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t>Inventory</a:t>
            </a:r>
            <a:endParaRPr sz="1100"/>
          </a:p>
          <a:p>
            <a:pPr marL="0" lvl="0" indent="0" algn="ctr" rtl="0">
              <a:spcBef>
                <a:spcPts val="0"/>
              </a:spcBef>
              <a:spcAft>
                <a:spcPts val="0"/>
              </a:spcAft>
              <a:buNone/>
            </a:pPr>
            <a:r>
              <a:rPr lang="en" sz="1100"/>
              <a:t>Mgmt</a:t>
            </a:r>
            <a:endParaRPr sz="1100"/>
          </a:p>
        </p:txBody>
      </p:sp>
      <p:cxnSp>
        <p:nvCxnSpPr>
          <p:cNvPr id="1009" name="Google Shape;1009;p130"/>
          <p:cNvCxnSpPr>
            <a:stCxn id="1010" idx="0"/>
            <a:endCxn id="1006" idx="3"/>
          </p:cNvCxnSpPr>
          <p:nvPr/>
        </p:nvCxnSpPr>
        <p:spPr>
          <a:xfrm>
            <a:off x="6477518" y="2097155"/>
            <a:ext cx="1053900" cy="0"/>
          </a:xfrm>
          <a:prstGeom prst="straightConnector1">
            <a:avLst/>
          </a:prstGeom>
          <a:noFill/>
          <a:ln w="9525" cap="flat" cmpd="sng">
            <a:solidFill>
              <a:schemeClr val="dk2"/>
            </a:solidFill>
            <a:prstDash val="solid"/>
            <a:round/>
            <a:headEnd type="none" w="med" len="med"/>
            <a:tailEnd type="none" w="med" len="med"/>
          </a:ln>
        </p:spPr>
      </p:cxnSp>
      <p:cxnSp>
        <p:nvCxnSpPr>
          <p:cNvPr id="1011" name="Google Shape;1011;p130"/>
          <p:cNvCxnSpPr>
            <a:stCxn id="1007" idx="0"/>
            <a:endCxn id="1008" idx="3"/>
          </p:cNvCxnSpPr>
          <p:nvPr/>
        </p:nvCxnSpPr>
        <p:spPr>
          <a:xfrm>
            <a:off x="6782407" y="3619588"/>
            <a:ext cx="749100" cy="0"/>
          </a:xfrm>
          <a:prstGeom prst="straightConnector1">
            <a:avLst/>
          </a:prstGeom>
          <a:noFill/>
          <a:ln w="9525" cap="flat" cmpd="sng">
            <a:solidFill>
              <a:schemeClr val="dk2"/>
            </a:solidFill>
            <a:prstDash val="solid"/>
            <a:round/>
            <a:headEnd type="none" w="med" len="med"/>
            <a:tailEnd type="none" w="med" len="med"/>
          </a:ln>
        </p:spPr>
      </p:cxnSp>
      <p:cxnSp>
        <p:nvCxnSpPr>
          <p:cNvPr id="1012" name="Google Shape;1012;p130"/>
          <p:cNvCxnSpPr>
            <a:stCxn id="1013" idx="1"/>
            <a:endCxn id="1008" idx="4"/>
          </p:cNvCxnSpPr>
          <p:nvPr/>
        </p:nvCxnSpPr>
        <p:spPr>
          <a:xfrm>
            <a:off x="6607420" y="2476505"/>
            <a:ext cx="1098900" cy="763800"/>
          </a:xfrm>
          <a:prstGeom prst="straightConnector1">
            <a:avLst/>
          </a:prstGeom>
          <a:noFill/>
          <a:ln w="9525" cap="flat" cmpd="sng">
            <a:solidFill>
              <a:schemeClr val="dk2"/>
            </a:solidFill>
            <a:prstDash val="solid"/>
            <a:round/>
            <a:headEnd type="none" w="med" len="med"/>
            <a:tailEnd type="none" w="med" len="med"/>
          </a:ln>
        </p:spPr>
      </p:cxnSp>
      <p:cxnSp>
        <p:nvCxnSpPr>
          <p:cNvPr id="1014" name="Google Shape;1014;p130"/>
          <p:cNvCxnSpPr>
            <a:stCxn id="1007" idx="5"/>
            <a:endCxn id="1006" idx="2"/>
          </p:cNvCxnSpPr>
          <p:nvPr/>
        </p:nvCxnSpPr>
        <p:spPr>
          <a:xfrm rot="10800000" flipH="1">
            <a:off x="6607420" y="2476438"/>
            <a:ext cx="1098900" cy="763800"/>
          </a:xfrm>
          <a:prstGeom prst="straightConnector1">
            <a:avLst/>
          </a:prstGeom>
          <a:noFill/>
          <a:ln w="9525" cap="flat" cmpd="sng">
            <a:solidFill>
              <a:schemeClr val="dk2"/>
            </a:solidFill>
            <a:prstDash val="solid"/>
            <a:round/>
            <a:headEnd type="none" w="med" len="med"/>
            <a:tailEnd type="none" w="med" len="med"/>
          </a:ln>
        </p:spPr>
      </p:cxnSp>
      <p:cxnSp>
        <p:nvCxnSpPr>
          <p:cNvPr id="1015" name="Google Shape;1015;p130"/>
          <p:cNvCxnSpPr>
            <a:endCxn id="998" idx="7"/>
          </p:cNvCxnSpPr>
          <p:nvPr/>
        </p:nvCxnSpPr>
        <p:spPr>
          <a:xfrm flipH="1">
            <a:off x="5538191" y="2097061"/>
            <a:ext cx="486600" cy="556500"/>
          </a:xfrm>
          <a:prstGeom prst="straightConnector1">
            <a:avLst/>
          </a:prstGeom>
          <a:noFill/>
          <a:ln w="9525" cap="flat" cmpd="sng">
            <a:solidFill>
              <a:schemeClr val="dk2"/>
            </a:solidFill>
            <a:prstDash val="solid"/>
            <a:round/>
            <a:headEnd type="none" w="med" len="med"/>
            <a:tailEnd type="none" w="med" len="med"/>
          </a:ln>
        </p:spPr>
      </p:cxnSp>
      <p:cxnSp>
        <p:nvCxnSpPr>
          <p:cNvPr id="1016" name="Google Shape;1016;p130"/>
          <p:cNvCxnSpPr>
            <a:stCxn id="1007" idx="3"/>
            <a:endCxn id="998" idx="5"/>
          </p:cNvCxnSpPr>
          <p:nvPr/>
        </p:nvCxnSpPr>
        <p:spPr>
          <a:xfrm rot="10800000">
            <a:off x="5538307" y="3185488"/>
            <a:ext cx="333900" cy="434100"/>
          </a:xfrm>
          <a:prstGeom prst="straightConnector1">
            <a:avLst/>
          </a:prstGeom>
          <a:noFill/>
          <a:ln w="9525" cap="flat" cmpd="sng">
            <a:solidFill>
              <a:schemeClr val="dk2"/>
            </a:solidFill>
            <a:prstDash val="solid"/>
            <a:round/>
            <a:headEnd type="none" w="med" len="med"/>
            <a:tailEnd type="none" w="med" len="med"/>
          </a:ln>
        </p:spPr>
      </p:cxnSp>
      <p:sp>
        <p:nvSpPr>
          <p:cNvPr id="1013" name="Google Shape;1013;p130"/>
          <p:cNvSpPr/>
          <p:nvPr/>
        </p:nvSpPr>
        <p:spPr>
          <a:xfrm>
            <a:off x="5872207" y="1717805"/>
            <a:ext cx="910200" cy="758700"/>
          </a:xfrm>
          <a:prstGeom prst="hexagon">
            <a:avLst>
              <a:gd name="adj" fmla="val 23064"/>
              <a:gd name="v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100"/>
              <a:t>Shopper UI</a:t>
            </a:r>
            <a:endParaRPr sz="1100"/>
          </a:p>
        </p:txBody>
      </p:sp>
      <p:sp>
        <p:nvSpPr>
          <p:cNvPr id="1017" name="Google Shape;1017;p130"/>
          <p:cNvSpPr/>
          <p:nvPr/>
        </p:nvSpPr>
        <p:spPr>
          <a:xfrm>
            <a:off x="1793325" y="2186800"/>
            <a:ext cx="910200" cy="505800"/>
          </a:xfrm>
          <a:prstGeom prst="rect">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Shopper UI</a:t>
            </a:r>
            <a:endParaRPr sz="1100"/>
          </a:p>
        </p:txBody>
      </p:sp>
      <p:sp>
        <p:nvSpPr>
          <p:cNvPr id="1018" name="Google Shape;1018;p130"/>
          <p:cNvSpPr/>
          <p:nvPr/>
        </p:nvSpPr>
        <p:spPr>
          <a:xfrm>
            <a:off x="1824950" y="2900100"/>
            <a:ext cx="910200" cy="505800"/>
          </a:xfrm>
          <a:prstGeom prst="rect">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Shopper History</a:t>
            </a:r>
            <a:endParaRPr sz="1100"/>
          </a:p>
        </p:txBody>
      </p:sp>
      <p:sp>
        <p:nvSpPr>
          <p:cNvPr id="1019" name="Google Shape;1019;p130"/>
          <p:cNvSpPr/>
          <p:nvPr/>
        </p:nvSpPr>
        <p:spPr>
          <a:xfrm>
            <a:off x="2855450" y="2186800"/>
            <a:ext cx="910200" cy="505800"/>
          </a:xfrm>
          <a:prstGeom prst="rect">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Billing</a:t>
            </a:r>
            <a:endParaRPr sz="1100"/>
          </a:p>
        </p:txBody>
      </p:sp>
      <p:sp>
        <p:nvSpPr>
          <p:cNvPr id="1020" name="Google Shape;1020;p130"/>
          <p:cNvSpPr/>
          <p:nvPr/>
        </p:nvSpPr>
        <p:spPr>
          <a:xfrm>
            <a:off x="2855350" y="2900100"/>
            <a:ext cx="910200" cy="505800"/>
          </a:xfrm>
          <a:prstGeom prst="rect">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Inventory</a:t>
            </a:r>
            <a:endParaRPr sz="1100"/>
          </a:p>
          <a:p>
            <a:pPr marL="0" lvl="0" indent="0" algn="ctr" rtl="0">
              <a:spcBef>
                <a:spcPts val="0"/>
              </a:spcBef>
              <a:spcAft>
                <a:spcPts val="0"/>
              </a:spcAft>
              <a:buNone/>
            </a:pPr>
            <a:r>
              <a:rPr lang="en" sz="1100"/>
              <a:t>Mgmt</a:t>
            </a:r>
            <a:endParaRPr sz="1100"/>
          </a:p>
        </p:txBody>
      </p:sp>
      <p:sp>
        <p:nvSpPr>
          <p:cNvPr id="1021" name="Google Shape;1021;p130"/>
          <p:cNvSpPr/>
          <p:nvPr/>
        </p:nvSpPr>
        <p:spPr>
          <a:xfrm>
            <a:off x="342363" y="2182100"/>
            <a:ext cx="769200" cy="75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130"/>
          <p:cNvGrpSpPr/>
          <p:nvPr/>
        </p:nvGrpSpPr>
        <p:grpSpPr>
          <a:xfrm>
            <a:off x="516380" y="2305294"/>
            <a:ext cx="421173" cy="505756"/>
            <a:chOff x="13543691" y="2419188"/>
            <a:chExt cx="1041992" cy="1306189"/>
          </a:xfrm>
        </p:grpSpPr>
        <p:sp>
          <p:nvSpPr>
            <p:cNvPr id="1023" name="Google Shape;1023;p130"/>
            <p:cNvSpPr/>
            <p:nvPr/>
          </p:nvSpPr>
          <p:spPr>
            <a:xfrm>
              <a:off x="13543691" y="2419188"/>
              <a:ext cx="658540" cy="1187768"/>
            </a:xfrm>
            <a:custGeom>
              <a:avLst/>
              <a:gdLst/>
              <a:ahLst/>
              <a:cxnLst/>
              <a:rect l="l" t="t" r="r" b="b"/>
              <a:pathLst>
                <a:path w="54" h="111" extrusionOk="0">
                  <a:moveTo>
                    <a:pt x="20" y="6"/>
                  </a:moveTo>
                  <a:cubicBezTo>
                    <a:pt x="20" y="6"/>
                    <a:pt x="21" y="6"/>
                    <a:pt x="21" y="7"/>
                  </a:cubicBezTo>
                  <a:cubicBezTo>
                    <a:pt x="21" y="7"/>
                    <a:pt x="20" y="7"/>
                    <a:pt x="20" y="7"/>
                  </a:cubicBezTo>
                  <a:cubicBezTo>
                    <a:pt x="19" y="7"/>
                    <a:pt x="19" y="7"/>
                    <a:pt x="19" y="7"/>
                  </a:cubicBezTo>
                  <a:cubicBezTo>
                    <a:pt x="19" y="6"/>
                    <a:pt x="19" y="6"/>
                    <a:pt x="20" y="6"/>
                  </a:cubicBezTo>
                  <a:close/>
                  <a:moveTo>
                    <a:pt x="7" y="0"/>
                  </a:moveTo>
                  <a:cubicBezTo>
                    <a:pt x="3" y="0"/>
                    <a:pt x="0" y="3"/>
                    <a:pt x="0" y="7"/>
                  </a:cubicBezTo>
                  <a:cubicBezTo>
                    <a:pt x="0" y="104"/>
                    <a:pt x="0" y="104"/>
                    <a:pt x="0" y="104"/>
                  </a:cubicBezTo>
                  <a:cubicBezTo>
                    <a:pt x="0" y="108"/>
                    <a:pt x="3" y="111"/>
                    <a:pt x="7" y="111"/>
                  </a:cubicBezTo>
                  <a:cubicBezTo>
                    <a:pt x="47" y="111"/>
                    <a:pt x="47" y="111"/>
                    <a:pt x="47" y="111"/>
                  </a:cubicBezTo>
                  <a:cubicBezTo>
                    <a:pt x="51" y="111"/>
                    <a:pt x="54" y="108"/>
                    <a:pt x="54" y="104"/>
                  </a:cubicBezTo>
                  <a:cubicBezTo>
                    <a:pt x="54" y="7"/>
                    <a:pt x="54" y="7"/>
                    <a:pt x="54" y="7"/>
                  </a:cubicBezTo>
                  <a:cubicBezTo>
                    <a:pt x="54" y="3"/>
                    <a:pt x="51" y="0"/>
                    <a:pt x="47" y="0"/>
                  </a:cubicBezTo>
                  <a:lnTo>
                    <a:pt x="7" y="0"/>
                  </a:lnTo>
                  <a:close/>
                  <a:moveTo>
                    <a:pt x="7" y="2"/>
                  </a:moveTo>
                  <a:cubicBezTo>
                    <a:pt x="47" y="2"/>
                    <a:pt x="47" y="2"/>
                    <a:pt x="47" y="2"/>
                  </a:cubicBezTo>
                  <a:cubicBezTo>
                    <a:pt x="50" y="2"/>
                    <a:pt x="52" y="4"/>
                    <a:pt x="52" y="7"/>
                  </a:cubicBezTo>
                  <a:cubicBezTo>
                    <a:pt x="52" y="104"/>
                    <a:pt x="52" y="104"/>
                    <a:pt x="52" y="104"/>
                  </a:cubicBezTo>
                  <a:cubicBezTo>
                    <a:pt x="52" y="107"/>
                    <a:pt x="50" y="109"/>
                    <a:pt x="47" y="109"/>
                  </a:cubicBezTo>
                  <a:cubicBezTo>
                    <a:pt x="7" y="109"/>
                    <a:pt x="7" y="109"/>
                    <a:pt x="7" y="109"/>
                  </a:cubicBezTo>
                  <a:cubicBezTo>
                    <a:pt x="4" y="109"/>
                    <a:pt x="2" y="107"/>
                    <a:pt x="2" y="104"/>
                  </a:cubicBezTo>
                  <a:cubicBezTo>
                    <a:pt x="2" y="7"/>
                    <a:pt x="2" y="7"/>
                    <a:pt x="2" y="7"/>
                  </a:cubicBezTo>
                  <a:cubicBezTo>
                    <a:pt x="2" y="4"/>
                    <a:pt x="4" y="2"/>
                    <a:pt x="7" y="2"/>
                  </a:cubicBezTo>
                  <a:close/>
                  <a:moveTo>
                    <a:pt x="23" y="6"/>
                  </a:moveTo>
                  <a:cubicBezTo>
                    <a:pt x="31" y="6"/>
                    <a:pt x="31" y="6"/>
                    <a:pt x="31" y="6"/>
                  </a:cubicBezTo>
                  <a:cubicBezTo>
                    <a:pt x="31" y="6"/>
                    <a:pt x="32" y="6"/>
                    <a:pt x="32" y="7"/>
                  </a:cubicBezTo>
                  <a:cubicBezTo>
                    <a:pt x="32" y="7"/>
                    <a:pt x="31" y="7"/>
                    <a:pt x="31" y="7"/>
                  </a:cubicBezTo>
                  <a:cubicBezTo>
                    <a:pt x="23" y="7"/>
                    <a:pt x="23" y="7"/>
                    <a:pt x="23" y="7"/>
                  </a:cubicBezTo>
                  <a:cubicBezTo>
                    <a:pt x="22" y="7"/>
                    <a:pt x="22" y="7"/>
                    <a:pt x="22" y="7"/>
                  </a:cubicBezTo>
                  <a:cubicBezTo>
                    <a:pt x="22" y="6"/>
                    <a:pt x="22" y="6"/>
                    <a:pt x="23" y="6"/>
                  </a:cubicBezTo>
                  <a:close/>
                  <a:moveTo>
                    <a:pt x="27" y="100"/>
                  </a:moveTo>
                  <a:cubicBezTo>
                    <a:pt x="25" y="100"/>
                    <a:pt x="23" y="101"/>
                    <a:pt x="23" y="104"/>
                  </a:cubicBezTo>
                  <a:cubicBezTo>
                    <a:pt x="23" y="106"/>
                    <a:pt x="25" y="108"/>
                    <a:pt x="27" y="108"/>
                  </a:cubicBezTo>
                  <a:cubicBezTo>
                    <a:pt x="29" y="108"/>
                    <a:pt x="31" y="106"/>
                    <a:pt x="31" y="104"/>
                  </a:cubicBezTo>
                  <a:cubicBezTo>
                    <a:pt x="31" y="101"/>
                    <a:pt x="29" y="100"/>
                    <a:pt x="27" y="100"/>
                  </a:cubicBezTo>
                  <a:close/>
                  <a:moveTo>
                    <a:pt x="27" y="101"/>
                  </a:moveTo>
                  <a:cubicBezTo>
                    <a:pt x="28" y="101"/>
                    <a:pt x="29" y="102"/>
                    <a:pt x="29" y="104"/>
                  </a:cubicBezTo>
                  <a:cubicBezTo>
                    <a:pt x="29" y="105"/>
                    <a:pt x="28" y="106"/>
                    <a:pt x="27" y="106"/>
                  </a:cubicBezTo>
                  <a:cubicBezTo>
                    <a:pt x="26" y="106"/>
                    <a:pt x="24" y="105"/>
                    <a:pt x="24" y="104"/>
                  </a:cubicBezTo>
                  <a:cubicBezTo>
                    <a:pt x="24" y="102"/>
                    <a:pt x="26" y="101"/>
                    <a:pt x="27" y="101"/>
                  </a:cubicBezTo>
                  <a:close/>
                  <a:moveTo>
                    <a:pt x="3" y="12"/>
                  </a:moveTo>
                  <a:cubicBezTo>
                    <a:pt x="3" y="97"/>
                    <a:pt x="3" y="97"/>
                    <a:pt x="3" y="97"/>
                  </a:cubicBezTo>
                  <a:cubicBezTo>
                    <a:pt x="3" y="98"/>
                    <a:pt x="4" y="98"/>
                    <a:pt x="4" y="98"/>
                  </a:cubicBezTo>
                  <a:cubicBezTo>
                    <a:pt x="50" y="98"/>
                    <a:pt x="50" y="98"/>
                    <a:pt x="50" y="98"/>
                  </a:cubicBezTo>
                  <a:cubicBezTo>
                    <a:pt x="50" y="98"/>
                    <a:pt x="51" y="98"/>
                    <a:pt x="51" y="97"/>
                  </a:cubicBezTo>
                  <a:cubicBezTo>
                    <a:pt x="51" y="12"/>
                    <a:pt x="51" y="12"/>
                    <a:pt x="51" y="12"/>
                  </a:cubicBezTo>
                  <a:cubicBezTo>
                    <a:pt x="51" y="12"/>
                    <a:pt x="50" y="11"/>
                    <a:pt x="50" y="11"/>
                  </a:cubicBezTo>
                  <a:cubicBezTo>
                    <a:pt x="4" y="11"/>
                    <a:pt x="4" y="11"/>
                    <a:pt x="4" y="11"/>
                  </a:cubicBezTo>
                  <a:cubicBezTo>
                    <a:pt x="3" y="11"/>
                    <a:pt x="3" y="12"/>
                    <a:pt x="3" y="12"/>
                  </a:cubicBezTo>
                  <a:close/>
                  <a:moveTo>
                    <a:pt x="5" y="13"/>
                  </a:moveTo>
                  <a:cubicBezTo>
                    <a:pt x="49" y="13"/>
                    <a:pt x="49" y="13"/>
                    <a:pt x="49" y="13"/>
                  </a:cubicBezTo>
                  <a:cubicBezTo>
                    <a:pt x="49" y="97"/>
                    <a:pt x="49" y="97"/>
                    <a:pt x="49" y="97"/>
                  </a:cubicBezTo>
                  <a:cubicBezTo>
                    <a:pt x="5" y="97"/>
                    <a:pt x="5" y="97"/>
                    <a:pt x="5" y="97"/>
                  </a:cubicBezTo>
                  <a:lnTo>
                    <a:pt x="5" y="13"/>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sp>
          <p:nvSpPr>
            <p:cNvPr id="1024" name="Google Shape;1024;p130"/>
            <p:cNvSpPr/>
            <p:nvPr/>
          </p:nvSpPr>
          <p:spPr>
            <a:xfrm>
              <a:off x="14087552" y="2991213"/>
              <a:ext cx="369000" cy="713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FFFFFF"/>
                </a:solidFill>
                <a:latin typeface="Helvetica Neue"/>
                <a:ea typeface="Helvetica Neue"/>
                <a:cs typeface="Helvetica Neue"/>
                <a:sym typeface="Helvetica Neue"/>
              </a:endParaRPr>
            </a:p>
          </p:txBody>
        </p:sp>
        <p:sp>
          <p:nvSpPr>
            <p:cNvPr id="1025" name="Google Shape;1025;p130"/>
            <p:cNvSpPr/>
            <p:nvPr/>
          </p:nvSpPr>
          <p:spPr>
            <a:xfrm>
              <a:off x="14004978" y="2834546"/>
              <a:ext cx="369000" cy="7134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FFFFFF"/>
                </a:solidFill>
                <a:latin typeface="Helvetica Neue"/>
                <a:ea typeface="Helvetica Neue"/>
                <a:cs typeface="Helvetica Neue"/>
                <a:sym typeface="Helvetica Neue"/>
              </a:endParaRPr>
            </a:p>
          </p:txBody>
        </p:sp>
        <p:grpSp>
          <p:nvGrpSpPr>
            <p:cNvPr id="1026" name="Google Shape;1026;p130"/>
            <p:cNvGrpSpPr/>
            <p:nvPr/>
          </p:nvGrpSpPr>
          <p:grpSpPr>
            <a:xfrm>
              <a:off x="14004980" y="2834555"/>
              <a:ext cx="580704" cy="890822"/>
              <a:chOff x="-242888" y="-2309813"/>
              <a:chExt cx="1049338" cy="1609725"/>
            </a:xfrm>
          </p:grpSpPr>
          <p:sp>
            <p:nvSpPr>
              <p:cNvPr id="1027" name="Google Shape;1027;p130"/>
              <p:cNvSpPr/>
              <p:nvPr/>
            </p:nvSpPr>
            <p:spPr>
              <a:xfrm>
                <a:off x="-242888" y="-2309813"/>
                <a:ext cx="1049338" cy="1609725"/>
              </a:xfrm>
              <a:custGeom>
                <a:avLst/>
                <a:gdLst/>
                <a:ahLst/>
                <a:cxnLst/>
                <a:rect l="l" t="t" r="r" b="b"/>
                <a:pathLst>
                  <a:path w="253" h="393" extrusionOk="0">
                    <a:moveTo>
                      <a:pt x="28" y="323"/>
                    </a:moveTo>
                    <a:cubicBezTo>
                      <a:pt x="28" y="379"/>
                      <a:pt x="28" y="379"/>
                      <a:pt x="28" y="379"/>
                    </a:cubicBezTo>
                    <a:cubicBezTo>
                      <a:pt x="28" y="387"/>
                      <a:pt x="34" y="393"/>
                      <a:pt x="42" y="393"/>
                    </a:cubicBezTo>
                    <a:cubicBezTo>
                      <a:pt x="197" y="393"/>
                      <a:pt x="197" y="393"/>
                      <a:pt x="197" y="393"/>
                    </a:cubicBezTo>
                    <a:cubicBezTo>
                      <a:pt x="204" y="393"/>
                      <a:pt x="211" y="387"/>
                      <a:pt x="211" y="379"/>
                    </a:cubicBezTo>
                    <a:cubicBezTo>
                      <a:pt x="211" y="323"/>
                      <a:pt x="211" y="323"/>
                      <a:pt x="211" y="323"/>
                    </a:cubicBezTo>
                    <a:cubicBezTo>
                      <a:pt x="226" y="323"/>
                      <a:pt x="239" y="310"/>
                      <a:pt x="239" y="295"/>
                    </a:cubicBezTo>
                    <a:cubicBezTo>
                      <a:pt x="239" y="183"/>
                      <a:pt x="239" y="183"/>
                      <a:pt x="239" y="183"/>
                    </a:cubicBezTo>
                    <a:cubicBezTo>
                      <a:pt x="253" y="183"/>
                      <a:pt x="253" y="183"/>
                      <a:pt x="253" y="183"/>
                    </a:cubicBezTo>
                    <a:cubicBezTo>
                      <a:pt x="253" y="126"/>
                      <a:pt x="253" y="126"/>
                      <a:pt x="253" y="126"/>
                    </a:cubicBezTo>
                    <a:cubicBezTo>
                      <a:pt x="239" y="126"/>
                      <a:pt x="239" y="126"/>
                      <a:pt x="239" y="126"/>
                    </a:cubicBezTo>
                    <a:cubicBezTo>
                      <a:pt x="239" y="98"/>
                      <a:pt x="239" y="98"/>
                      <a:pt x="239" y="98"/>
                    </a:cubicBezTo>
                    <a:cubicBezTo>
                      <a:pt x="239" y="83"/>
                      <a:pt x="226" y="70"/>
                      <a:pt x="211" y="70"/>
                    </a:cubicBezTo>
                    <a:cubicBezTo>
                      <a:pt x="211" y="14"/>
                      <a:pt x="211" y="14"/>
                      <a:pt x="211" y="14"/>
                    </a:cubicBezTo>
                    <a:cubicBezTo>
                      <a:pt x="211" y="6"/>
                      <a:pt x="204" y="0"/>
                      <a:pt x="197" y="0"/>
                    </a:cubicBezTo>
                    <a:cubicBezTo>
                      <a:pt x="42" y="0"/>
                      <a:pt x="42" y="0"/>
                      <a:pt x="42" y="0"/>
                    </a:cubicBezTo>
                    <a:cubicBezTo>
                      <a:pt x="34" y="0"/>
                      <a:pt x="28" y="6"/>
                      <a:pt x="28" y="14"/>
                    </a:cubicBezTo>
                    <a:cubicBezTo>
                      <a:pt x="28" y="70"/>
                      <a:pt x="28" y="70"/>
                      <a:pt x="28" y="70"/>
                    </a:cubicBezTo>
                    <a:cubicBezTo>
                      <a:pt x="13" y="70"/>
                      <a:pt x="0" y="83"/>
                      <a:pt x="0" y="98"/>
                    </a:cubicBezTo>
                    <a:cubicBezTo>
                      <a:pt x="0" y="295"/>
                      <a:pt x="0" y="295"/>
                      <a:pt x="0" y="295"/>
                    </a:cubicBezTo>
                    <a:cubicBezTo>
                      <a:pt x="0" y="310"/>
                      <a:pt x="13" y="323"/>
                      <a:pt x="28" y="323"/>
                    </a:cubicBezTo>
                    <a:close/>
                    <a:moveTo>
                      <a:pt x="197" y="379"/>
                    </a:moveTo>
                    <a:cubicBezTo>
                      <a:pt x="42" y="379"/>
                      <a:pt x="42" y="379"/>
                      <a:pt x="42" y="379"/>
                    </a:cubicBezTo>
                    <a:cubicBezTo>
                      <a:pt x="42" y="323"/>
                      <a:pt x="42" y="323"/>
                      <a:pt x="42" y="323"/>
                    </a:cubicBezTo>
                    <a:cubicBezTo>
                      <a:pt x="197" y="323"/>
                      <a:pt x="197" y="323"/>
                      <a:pt x="197" y="323"/>
                    </a:cubicBezTo>
                    <a:lnTo>
                      <a:pt x="197" y="379"/>
                    </a:lnTo>
                    <a:close/>
                    <a:moveTo>
                      <a:pt x="42" y="14"/>
                    </a:moveTo>
                    <a:cubicBezTo>
                      <a:pt x="197" y="14"/>
                      <a:pt x="197" y="14"/>
                      <a:pt x="197" y="14"/>
                    </a:cubicBezTo>
                    <a:cubicBezTo>
                      <a:pt x="197" y="70"/>
                      <a:pt x="197" y="70"/>
                      <a:pt x="197" y="70"/>
                    </a:cubicBezTo>
                    <a:cubicBezTo>
                      <a:pt x="42" y="70"/>
                      <a:pt x="42" y="70"/>
                      <a:pt x="42" y="70"/>
                    </a:cubicBezTo>
                    <a:lnTo>
                      <a:pt x="42" y="14"/>
                    </a:lnTo>
                    <a:close/>
                    <a:moveTo>
                      <a:pt x="14" y="98"/>
                    </a:moveTo>
                    <a:cubicBezTo>
                      <a:pt x="14" y="91"/>
                      <a:pt x="20" y="84"/>
                      <a:pt x="28" y="84"/>
                    </a:cubicBezTo>
                    <a:cubicBezTo>
                      <a:pt x="211" y="84"/>
                      <a:pt x="211" y="84"/>
                      <a:pt x="211" y="84"/>
                    </a:cubicBezTo>
                    <a:cubicBezTo>
                      <a:pt x="218" y="84"/>
                      <a:pt x="225" y="91"/>
                      <a:pt x="225" y="98"/>
                    </a:cubicBezTo>
                    <a:cubicBezTo>
                      <a:pt x="225" y="295"/>
                      <a:pt x="225" y="295"/>
                      <a:pt x="225" y="295"/>
                    </a:cubicBezTo>
                    <a:cubicBezTo>
                      <a:pt x="225" y="303"/>
                      <a:pt x="218" y="309"/>
                      <a:pt x="211" y="309"/>
                    </a:cubicBezTo>
                    <a:cubicBezTo>
                      <a:pt x="28" y="309"/>
                      <a:pt x="28" y="309"/>
                      <a:pt x="28" y="309"/>
                    </a:cubicBezTo>
                    <a:cubicBezTo>
                      <a:pt x="20" y="309"/>
                      <a:pt x="14" y="303"/>
                      <a:pt x="14" y="295"/>
                    </a:cubicBezTo>
                    <a:lnTo>
                      <a:pt x="14" y="98"/>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sp>
            <p:nvSpPr>
              <p:cNvPr id="1028" name="Google Shape;1028;p130"/>
              <p:cNvSpPr/>
              <p:nvPr/>
            </p:nvSpPr>
            <p:spPr>
              <a:xfrm>
                <a:off x="-127000" y="-1908176"/>
                <a:ext cx="758825" cy="806450"/>
              </a:xfrm>
              <a:custGeom>
                <a:avLst/>
                <a:gdLst/>
                <a:ahLst/>
                <a:cxnLst/>
                <a:rect l="l" t="t" r="r" b="b"/>
                <a:pathLst>
                  <a:path w="478" h="508" extrusionOk="0">
                    <a:moveTo>
                      <a:pt x="478" y="0"/>
                    </a:moveTo>
                    <a:lnTo>
                      <a:pt x="0" y="0"/>
                    </a:lnTo>
                    <a:lnTo>
                      <a:pt x="0" y="508"/>
                    </a:lnTo>
                    <a:lnTo>
                      <a:pt x="478" y="508"/>
                    </a:lnTo>
                    <a:lnTo>
                      <a:pt x="478" y="0"/>
                    </a:lnTo>
                    <a:close/>
                    <a:moveTo>
                      <a:pt x="442" y="472"/>
                    </a:moveTo>
                    <a:lnTo>
                      <a:pt x="37" y="472"/>
                    </a:lnTo>
                    <a:lnTo>
                      <a:pt x="37" y="36"/>
                    </a:lnTo>
                    <a:lnTo>
                      <a:pt x="442" y="36"/>
                    </a:lnTo>
                    <a:lnTo>
                      <a:pt x="442" y="472"/>
                    </a:lnTo>
                    <a:close/>
                  </a:path>
                </a:pathLst>
              </a:custGeom>
              <a:solidFill>
                <a:srgbClr val="000000"/>
              </a:solid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rgbClr val="000000"/>
                  </a:buClr>
                  <a:buSzPts val="6400"/>
                  <a:buFont typeface="Helvetica Neue"/>
                  <a:buNone/>
                </a:pPr>
                <a:endParaRPr sz="6400" b="1" i="0" u="none" strike="noStrike" cap="none">
                  <a:solidFill>
                    <a:srgbClr val="000000"/>
                  </a:solidFill>
                  <a:latin typeface="Helvetica Neue"/>
                  <a:ea typeface="Helvetica Neue"/>
                  <a:cs typeface="Helvetica Neue"/>
                  <a:sym typeface="Helvetica Neue"/>
                </a:endParaRPr>
              </a:p>
            </p:txBody>
          </p:sp>
        </p:grpSp>
      </p:grpSp>
      <p:sp>
        <p:nvSpPr>
          <p:cNvPr id="1029" name="Google Shape;1029;p130"/>
          <p:cNvSpPr/>
          <p:nvPr/>
        </p:nvSpPr>
        <p:spPr>
          <a:xfrm rot="-5400000">
            <a:off x="821850" y="2393900"/>
            <a:ext cx="1185000" cy="32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Mobile Interface</a:t>
            </a:r>
            <a:endParaRPr sz="1100"/>
          </a:p>
        </p:txBody>
      </p:sp>
      <p:cxnSp>
        <p:nvCxnSpPr>
          <p:cNvPr id="1030" name="Google Shape;1030;p130"/>
          <p:cNvCxnSpPr>
            <a:stCxn id="1029" idx="0"/>
            <a:endCxn id="1029" idx="0"/>
          </p:cNvCxnSpPr>
          <p:nvPr/>
        </p:nvCxnSpPr>
        <p:spPr>
          <a:xfrm>
            <a:off x="1249950" y="2558300"/>
            <a:ext cx="0" cy="0"/>
          </a:xfrm>
          <a:prstGeom prst="straightConnector1">
            <a:avLst/>
          </a:prstGeom>
          <a:noFill/>
          <a:ln w="9525" cap="flat" cmpd="sng">
            <a:solidFill>
              <a:schemeClr val="dk2"/>
            </a:solidFill>
            <a:prstDash val="solid"/>
            <a:round/>
            <a:headEnd type="none" w="med" len="med"/>
            <a:tailEnd type="none" w="med" len="med"/>
          </a:ln>
        </p:spPr>
      </p:cxnSp>
      <p:cxnSp>
        <p:nvCxnSpPr>
          <p:cNvPr id="1031" name="Google Shape;1031;p130"/>
          <p:cNvCxnSpPr>
            <a:stCxn id="1029" idx="0"/>
            <a:endCxn id="1021" idx="6"/>
          </p:cNvCxnSpPr>
          <p:nvPr/>
        </p:nvCxnSpPr>
        <p:spPr>
          <a:xfrm rot="10800000">
            <a:off x="1111650" y="2558300"/>
            <a:ext cx="138300" cy="0"/>
          </a:xfrm>
          <a:prstGeom prst="straightConnector1">
            <a:avLst/>
          </a:prstGeom>
          <a:noFill/>
          <a:ln w="9525" cap="flat" cmpd="sng">
            <a:solidFill>
              <a:schemeClr val="dk2"/>
            </a:solidFill>
            <a:prstDash val="solid"/>
            <a:round/>
            <a:headEnd type="none" w="med" len="med"/>
            <a:tailEnd type="none" w="med" len="med"/>
          </a:ln>
        </p:spPr>
      </p:cxnSp>
      <p:sp>
        <p:nvSpPr>
          <p:cNvPr id="1032" name="Google Shape;1032;p130"/>
          <p:cNvSpPr/>
          <p:nvPr/>
        </p:nvSpPr>
        <p:spPr>
          <a:xfrm>
            <a:off x="4195838" y="2633100"/>
            <a:ext cx="328800" cy="5727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grpSp>
        <p:nvGrpSpPr>
          <p:cNvPr id="1037" name="Google Shape;1037;p131"/>
          <p:cNvGrpSpPr/>
          <p:nvPr/>
        </p:nvGrpSpPr>
        <p:grpSpPr>
          <a:xfrm>
            <a:off x="5387975" y="2431315"/>
            <a:ext cx="3313112" cy="2209799"/>
            <a:chOff x="3394" y="1454"/>
            <a:chExt cx="2087" cy="1392"/>
          </a:xfrm>
        </p:grpSpPr>
        <p:sp>
          <p:nvSpPr>
            <p:cNvPr id="1038" name="Google Shape;1038;p131"/>
            <p:cNvSpPr/>
            <p:nvPr/>
          </p:nvSpPr>
          <p:spPr>
            <a:xfrm>
              <a:off x="4437" y="2005"/>
              <a:ext cx="1044" cy="838"/>
            </a:xfrm>
            <a:custGeom>
              <a:avLst/>
              <a:gdLst/>
              <a:ahLst/>
              <a:cxnLst/>
              <a:rect l="l" t="t" r="r" b="b"/>
              <a:pathLst>
                <a:path w="1044" h="838" extrusionOk="0">
                  <a:moveTo>
                    <a:pt x="1044" y="0"/>
                  </a:moveTo>
                  <a:lnTo>
                    <a:pt x="0" y="585"/>
                  </a:lnTo>
                  <a:lnTo>
                    <a:pt x="0" y="838"/>
                  </a:lnTo>
                  <a:lnTo>
                    <a:pt x="1044" y="253"/>
                  </a:lnTo>
                  <a:lnTo>
                    <a:pt x="1044" y="0"/>
                  </a:lnTo>
                  <a:close/>
                </a:path>
              </a:pathLst>
            </a:custGeom>
            <a:solidFill>
              <a:srgbClr val="E9E9E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131"/>
            <p:cNvSpPr/>
            <p:nvPr/>
          </p:nvSpPr>
          <p:spPr>
            <a:xfrm>
              <a:off x="4437" y="2005"/>
              <a:ext cx="1044" cy="838"/>
            </a:xfrm>
            <a:custGeom>
              <a:avLst/>
              <a:gdLst/>
              <a:ahLst/>
              <a:cxnLst/>
              <a:rect l="l" t="t" r="r" b="b"/>
              <a:pathLst>
                <a:path w="1044" h="838" extrusionOk="0">
                  <a:moveTo>
                    <a:pt x="1044" y="0"/>
                  </a:moveTo>
                  <a:lnTo>
                    <a:pt x="0" y="585"/>
                  </a:lnTo>
                  <a:lnTo>
                    <a:pt x="0" y="838"/>
                  </a:lnTo>
                  <a:lnTo>
                    <a:pt x="1044" y="253"/>
                  </a:lnTo>
                  <a:lnTo>
                    <a:pt x="1044"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131"/>
            <p:cNvSpPr/>
            <p:nvPr/>
          </p:nvSpPr>
          <p:spPr>
            <a:xfrm>
              <a:off x="3394" y="1454"/>
              <a:ext cx="2087" cy="1136"/>
            </a:xfrm>
            <a:custGeom>
              <a:avLst/>
              <a:gdLst/>
              <a:ahLst/>
              <a:cxnLst/>
              <a:rect l="l" t="t" r="r" b="b"/>
              <a:pathLst>
                <a:path w="2087" h="1136" extrusionOk="0">
                  <a:moveTo>
                    <a:pt x="1043" y="0"/>
                  </a:moveTo>
                  <a:lnTo>
                    <a:pt x="0" y="551"/>
                  </a:lnTo>
                  <a:lnTo>
                    <a:pt x="1043" y="1136"/>
                  </a:lnTo>
                  <a:lnTo>
                    <a:pt x="2087" y="551"/>
                  </a:lnTo>
                  <a:lnTo>
                    <a:pt x="104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131"/>
            <p:cNvSpPr/>
            <p:nvPr/>
          </p:nvSpPr>
          <p:spPr>
            <a:xfrm>
              <a:off x="3394" y="1454"/>
              <a:ext cx="2087" cy="1136"/>
            </a:xfrm>
            <a:custGeom>
              <a:avLst/>
              <a:gdLst/>
              <a:ahLst/>
              <a:cxnLst/>
              <a:rect l="l" t="t" r="r" b="b"/>
              <a:pathLst>
                <a:path w="2087" h="1136" extrusionOk="0">
                  <a:moveTo>
                    <a:pt x="1043" y="0"/>
                  </a:moveTo>
                  <a:lnTo>
                    <a:pt x="0" y="551"/>
                  </a:lnTo>
                  <a:lnTo>
                    <a:pt x="1043" y="1136"/>
                  </a:lnTo>
                  <a:lnTo>
                    <a:pt x="2087" y="551"/>
                  </a:lnTo>
                  <a:lnTo>
                    <a:pt x="1043"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131"/>
            <p:cNvSpPr/>
            <p:nvPr/>
          </p:nvSpPr>
          <p:spPr>
            <a:xfrm>
              <a:off x="3394" y="2005"/>
              <a:ext cx="1043" cy="841"/>
            </a:xfrm>
            <a:custGeom>
              <a:avLst/>
              <a:gdLst/>
              <a:ahLst/>
              <a:cxnLst/>
              <a:rect l="l" t="t" r="r" b="b"/>
              <a:pathLst>
                <a:path w="1043" h="841" extrusionOk="0">
                  <a:moveTo>
                    <a:pt x="0" y="0"/>
                  </a:moveTo>
                  <a:lnTo>
                    <a:pt x="0" y="253"/>
                  </a:lnTo>
                  <a:lnTo>
                    <a:pt x="1043" y="841"/>
                  </a:lnTo>
                  <a:lnTo>
                    <a:pt x="1043" y="838"/>
                  </a:lnTo>
                  <a:lnTo>
                    <a:pt x="1043" y="838"/>
                  </a:lnTo>
                  <a:lnTo>
                    <a:pt x="1043" y="585"/>
                  </a:lnTo>
                  <a:lnTo>
                    <a:pt x="0" y="0"/>
                  </a:lnTo>
                  <a:close/>
                </a:path>
              </a:pathLst>
            </a:custGeom>
            <a:solidFill>
              <a:srgbClr val="F6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131"/>
            <p:cNvSpPr/>
            <p:nvPr/>
          </p:nvSpPr>
          <p:spPr>
            <a:xfrm>
              <a:off x="3394" y="2005"/>
              <a:ext cx="1043" cy="841"/>
            </a:xfrm>
            <a:custGeom>
              <a:avLst/>
              <a:gdLst/>
              <a:ahLst/>
              <a:cxnLst/>
              <a:rect l="l" t="t" r="r" b="b"/>
              <a:pathLst>
                <a:path w="1043" h="841" extrusionOk="0">
                  <a:moveTo>
                    <a:pt x="0" y="0"/>
                  </a:moveTo>
                  <a:lnTo>
                    <a:pt x="0" y="253"/>
                  </a:lnTo>
                  <a:lnTo>
                    <a:pt x="1043" y="841"/>
                  </a:lnTo>
                  <a:lnTo>
                    <a:pt x="1043" y="838"/>
                  </a:lnTo>
                  <a:lnTo>
                    <a:pt x="1043" y="838"/>
                  </a:lnTo>
                  <a:lnTo>
                    <a:pt x="1043" y="585"/>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44" name="Google Shape;1044;p131"/>
          <p:cNvSpPr/>
          <p:nvPr/>
        </p:nvSpPr>
        <p:spPr>
          <a:xfrm>
            <a:off x="0" y="0"/>
            <a:ext cx="3048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45" name="Google Shape;1045;p131"/>
          <p:cNvSpPr txBox="1"/>
          <p:nvPr/>
        </p:nvSpPr>
        <p:spPr>
          <a:xfrm>
            <a:off x="3480078" y="445025"/>
            <a:ext cx="5359200" cy="61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22144"/>
                </a:solidFill>
                <a:latin typeface="Arial"/>
                <a:ea typeface="Arial"/>
                <a:cs typeface="Arial"/>
                <a:sym typeface="Arial"/>
              </a:rPr>
              <a:t>Docker Application</a:t>
            </a:r>
            <a:endParaRPr sz="2800" b="1" i="0" u="none" strike="noStrike" cap="none">
              <a:solidFill>
                <a:srgbClr val="022144"/>
              </a:solidFill>
              <a:latin typeface="Arial"/>
              <a:ea typeface="Arial"/>
              <a:cs typeface="Arial"/>
              <a:sym typeface="Arial"/>
            </a:endParaRPr>
          </a:p>
        </p:txBody>
      </p:sp>
      <p:sp>
        <p:nvSpPr>
          <p:cNvPr id="1046" name="Google Shape;1046;p131"/>
          <p:cNvSpPr/>
          <p:nvPr/>
        </p:nvSpPr>
        <p:spPr>
          <a:xfrm>
            <a:off x="3351325" y="2822175"/>
            <a:ext cx="1561500" cy="200100"/>
          </a:xfrm>
          <a:prstGeom prst="rect">
            <a:avLst/>
          </a:prstGeom>
          <a:noFill/>
          <a:ln>
            <a:noFill/>
          </a:ln>
        </p:spPr>
        <p:txBody>
          <a:bodyPr spcFirstLastPara="1" wrap="square" lIns="0" tIns="45700" rIns="91425" bIns="45700" anchor="t" anchorCtr="0">
            <a:noAutofit/>
          </a:bodyPr>
          <a:lstStyle/>
          <a:p>
            <a:pPr marL="82550" marR="0" lvl="0" indent="0" algn="r" rtl="0">
              <a:lnSpc>
                <a:spcPct val="100000"/>
              </a:lnSpc>
              <a:spcBef>
                <a:spcPts val="0"/>
              </a:spcBef>
              <a:spcAft>
                <a:spcPts val="0"/>
              </a:spcAft>
              <a:buClr>
                <a:srgbClr val="000000"/>
              </a:buClr>
              <a:buSzPts val="800"/>
              <a:buFont typeface="Arial"/>
              <a:buNone/>
            </a:pPr>
            <a:r>
              <a:rPr lang="en" sz="800" b="1" i="0" u="none" strike="noStrike" cap="none">
                <a:solidFill>
                  <a:schemeClr val="dk2"/>
                </a:solidFill>
                <a:latin typeface="Arial"/>
                <a:ea typeface="Arial"/>
                <a:cs typeface="Arial"/>
                <a:sym typeface="Arial"/>
              </a:rPr>
              <a:t>CONTAINERS AND CODE</a:t>
            </a:r>
            <a:endParaRPr sz="1200" b="0" i="0" u="none" strike="noStrike" cap="none">
              <a:solidFill>
                <a:srgbClr val="022144"/>
              </a:solidFill>
              <a:latin typeface="Arial"/>
              <a:ea typeface="Arial"/>
              <a:cs typeface="Arial"/>
              <a:sym typeface="Arial"/>
            </a:endParaRPr>
          </a:p>
        </p:txBody>
      </p:sp>
      <p:sp>
        <p:nvSpPr>
          <p:cNvPr id="1047" name="Google Shape;1047;p131"/>
          <p:cNvSpPr/>
          <p:nvPr/>
        </p:nvSpPr>
        <p:spPr>
          <a:xfrm>
            <a:off x="3186450" y="3479025"/>
            <a:ext cx="1726500" cy="200100"/>
          </a:xfrm>
          <a:prstGeom prst="rect">
            <a:avLst/>
          </a:prstGeom>
          <a:noFill/>
          <a:ln>
            <a:noFill/>
          </a:ln>
        </p:spPr>
        <p:txBody>
          <a:bodyPr spcFirstLastPara="1" wrap="square" lIns="0" tIns="45700" rIns="91425" bIns="45700" anchor="t" anchorCtr="0">
            <a:noAutofit/>
          </a:bodyPr>
          <a:lstStyle/>
          <a:p>
            <a:pPr marL="82547" marR="0" lvl="0" indent="0" algn="r" rtl="0">
              <a:lnSpc>
                <a:spcPct val="100000"/>
              </a:lnSpc>
              <a:spcBef>
                <a:spcPts val="0"/>
              </a:spcBef>
              <a:spcAft>
                <a:spcPts val="0"/>
              </a:spcAft>
              <a:buClr>
                <a:srgbClr val="000000"/>
              </a:buClr>
              <a:buSzPts val="1200"/>
              <a:buFont typeface="Arial"/>
              <a:buNone/>
            </a:pPr>
            <a:r>
              <a:rPr lang="en" sz="800" b="1" i="0" u="none" strike="noStrike" cap="none">
                <a:solidFill>
                  <a:srgbClr val="022144"/>
                </a:solidFill>
                <a:latin typeface="Arial"/>
                <a:ea typeface="Arial"/>
                <a:cs typeface="Arial"/>
                <a:sym typeface="Arial"/>
              </a:rPr>
              <a:t>ENVIRONMENT PARAMETERS</a:t>
            </a:r>
            <a:endParaRPr sz="800" b="1" i="0" u="none" strike="noStrike" cap="none">
              <a:solidFill>
                <a:srgbClr val="000000"/>
              </a:solidFill>
              <a:latin typeface="Arial"/>
              <a:ea typeface="Arial"/>
              <a:cs typeface="Arial"/>
              <a:sym typeface="Arial"/>
            </a:endParaRPr>
          </a:p>
        </p:txBody>
      </p:sp>
      <p:cxnSp>
        <p:nvCxnSpPr>
          <p:cNvPr id="1048" name="Google Shape;1048;p131"/>
          <p:cNvCxnSpPr/>
          <p:nvPr/>
        </p:nvCxnSpPr>
        <p:spPr>
          <a:xfrm>
            <a:off x="4891630" y="3569844"/>
            <a:ext cx="530100" cy="0"/>
          </a:xfrm>
          <a:prstGeom prst="straightConnector1">
            <a:avLst/>
          </a:prstGeom>
          <a:noFill/>
          <a:ln w="12700" cap="rnd" cmpd="sng">
            <a:solidFill>
              <a:srgbClr val="657585"/>
            </a:solidFill>
            <a:prstDash val="dot"/>
            <a:round/>
            <a:headEnd type="none" w="sm" len="sm"/>
            <a:tailEnd type="none" w="sm" len="sm"/>
          </a:ln>
        </p:spPr>
      </p:cxnSp>
      <p:sp>
        <p:nvSpPr>
          <p:cNvPr id="1049" name="Google Shape;1049;p131"/>
          <p:cNvSpPr/>
          <p:nvPr/>
        </p:nvSpPr>
        <p:spPr>
          <a:xfrm>
            <a:off x="3158775" y="2146475"/>
            <a:ext cx="1754100" cy="200100"/>
          </a:xfrm>
          <a:prstGeom prst="rect">
            <a:avLst/>
          </a:prstGeom>
          <a:noFill/>
          <a:ln>
            <a:noFill/>
          </a:ln>
        </p:spPr>
        <p:txBody>
          <a:bodyPr spcFirstLastPara="1" wrap="square" lIns="0" tIns="45700" rIns="91425" bIns="45700" anchor="t" anchorCtr="0">
            <a:noAutofit/>
          </a:bodyPr>
          <a:lstStyle/>
          <a:p>
            <a:pPr marL="82547" marR="0" lvl="0" indent="0" algn="r" rtl="0">
              <a:lnSpc>
                <a:spcPct val="100000"/>
              </a:lnSpc>
              <a:spcBef>
                <a:spcPts val="0"/>
              </a:spcBef>
              <a:spcAft>
                <a:spcPts val="0"/>
              </a:spcAft>
              <a:buClr>
                <a:srgbClr val="000000"/>
              </a:buClr>
              <a:buSzPts val="1200"/>
              <a:buFont typeface="Arial"/>
              <a:buNone/>
            </a:pPr>
            <a:r>
              <a:rPr lang="en" sz="800" b="1" i="0" u="none" strike="noStrike" cap="none">
                <a:solidFill>
                  <a:schemeClr val="dk2"/>
                </a:solidFill>
                <a:latin typeface="Arial"/>
                <a:ea typeface="Arial"/>
                <a:cs typeface="Arial"/>
                <a:sym typeface="Arial"/>
              </a:rPr>
              <a:t>APP DESCRIPTION</a:t>
            </a:r>
            <a:endParaRPr sz="1400" b="0" i="0" u="none" strike="noStrike" cap="none">
              <a:solidFill>
                <a:srgbClr val="000000"/>
              </a:solidFill>
              <a:latin typeface="Arial"/>
              <a:ea typeface="Arial"/>
              <a:cs typeface="Arial"/>
              <a:sym typeface="Arial"/>
            </a:endParaRPr>
          </a:p>
        </p:txBody>
      </p:sp>
      <p:cxnSp>
        <p:nvCxnSpPr>
          <p:cNvPr id="1050" name="Google Shape;1050;p131"/>
          <p:cNvCxnSpPr/>
          <p:nvPr/>
        </p:nvCxnSpPr>
        <p:spPr>
          <a:xfrm>
            <a:off x="4891630" y="2246825"/>
            <a:ext cx="530100" cy="0"/>
          </a:xfrm>
          <a:prstGeom prst="straightConnector1">
            <a:avLst/>
          </a:prstGeom>
          <a:noFill/>
          <a:ln w="12700" cap="rnd" cmpd="sng">
            <a:solidFill>
              <a:srgbClr val="657585"/>
            </a:solidFill>
            <a:prstDash val="dot"/>
            <a:round/>
            <a:headEnd type="none" w="sm" len="sm"/>
            <a:tailEnd type="none" w="sm" len="sm"/>
          </a:ln>
        </p:spPr>
      </p:cxnSp>
      <p:cxnSp>
        <p:nvCxnSpPr>
          <p:cNvPr id="1051" name="Google Shape;1051;p131"/>
          <p:cNvCxnSpPr/>
          <p:nvPr/>
        </p:nvCxnSpPr>
        <p:spPr>
          <a:xfrm>
            <a:off x="4891630" y="2922516"/>
            <a:ext cx="530100" cy="0"/>
          </a:xfrm>
          <a:prstGeom prst="straightConnector1">
            <a:avLst/>
          </a:prstGeom>
          <a:noFill/>
          <a:ln w="12700" cap="rnd" cmpd="sng">
            <a:solidFill>
              <a:srgbClr val="657585"/>
            </a:solidFill>
            <a:prstDash val="dot"/>
            <a:round/>
            <a:headEnd type="none" w="sm" len="sm"/>
            <a:tailEnd type="none" w="sm" len="sm"/>
          </a:ln>
        </p:spPr>
      </p:cxnSp>
      <p:pic>
        <p:nvPicPr>
          <p:cNvPr id="1052" name="Google Shape;1052;p131" descr="A close up of a logo&#10;&#10;Description automatically generated"/>
          <p:cNvPicPr preferRelativeResize="0"/>
          <p:nvPr/>
        </p:nvPicPr>
        <p:blipFill rotWithShape="1">
          <a:blip r:embed="rId3">
            <a:alphaModFix/>
          </a:blip>
          <a:srcRect t="15123" r="45957" b="34261"/>
          <a:stretch/>
        </p:blipFill>
        <p:spPr>
          <a:xfrm rot="-159996">
            <a:off x="5353000" y="3327047"/>
            <a:ext cx="1508357" cy="1178426"/>
          </a:xfrm>
          <a:prstGeom prst="rect">
            <a:avLst/>
          </a:prstGeom>
          <a:noFill/>
          <a:ln>
            <a:noFill/>
          </a:ln>
        </p:spPr>
      </p:pic>
      <p:grpSp>
        <p:nvGrpSpPr>
          <p:cNvPr id="1053" name="Google Shape;1053;p131"/>
          <p:cNvGrpSpPr/>
          <p:nvPr/>
        </p:nvGrpSpPr>
        <p:grpSpPr>
          <a:xfrm>
            <a:off x="5386426" y="1817896"/>
            <a:ext cx="3313112" cy="2209799"/>
            <a:chOff x="3394" y="1118"/>
            <a:chExt cx="2087" cy="1392"/>
          </a:xfrm>
        </p:grpSpPr>
        <p:sp>
          <p:nvSpPr>
            <p:cNvPr id="1054" name="Google Shape;1054;p131"/>
            <p:cNvSpPr/>
            <p:nvPr/>
          </p:nvSpPr>
          <p:spPr>
            <a:xfrm>
              <a:off x="4437" y="1669"/>
              <a:ext cx="1044" cy="838"/>
            </a:xfrm>
            <a:custGeom>
              <a:avLst/>
              <a:gdLst/>
              <a:ahLst/>
              <a:cxnLst/>
              <a:rect l="l" t="t" r="r" b="b"/>
              <a:pathLst>
                <a:path w="1044" h="838" extrusionOk="0">
                  <a:moveTo>
                    <a:pt x="1044" y="0"/>
                  </a:moveTo>
                  <a:lnTo>
                    <a:pt x="0" y="585"/>
                  </a:lnTo>
                  <a:lnTo>
                    <a:pt x="0" y="838"/>
                  </a:lnTo>
                  <a:lnTo>
                    <a:pt x="1044" y="253"/>
                  </a:lnTo>
                  <a:lnTo>
                    <a:pt x="1044" y="0"/>
                  </a:lnTo>
                  <a:close/>
                </a:path>
              </a:pathLst>
            </a:custGeom>
            <a:solidFill>
              <a:srgbClr val="E9E9E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131"/>
            <p:cNvSpPr/>
            <p:nvPr/>
          </p:nvSpPr>
          <p:spPr>
            <a:xfrm>
              <a:off x="4437" y="1669"/>
              <a:ext cx="1044" cy="838"/>
            </a:xfrm>
            <a:custGeom>
              <a:avLst/>
              <a:gdLst/>
              <a:ahLst/>
              <a:cxnLst/>
              <a:rect l="l" t="t" r="r" b="b"/>
              <a:pathLst>
                <a:path w="1044" h="838" extrusionOk="0">
                  <a:moveTo>
                    <a:pt x="1044" y="0"/>
                  </a:moveTo>
                  <a:lnTo>
                    <a:pt x="0" y="585"/>
                  </a:lnTo>
                  <a:lnTo>
                    <a:pt x="0" y="838"/>
                  </a:lnTo>
                  <a:lnTo>
                    <a:pt x="1044" y="253"/>
                  </a:lnTo>
                  <a:lnTo>
                    <a:pt x="1044"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131"/>
            <p:cNvSpPr/>
            <p:nvPr/>
          </p:nvSpPr>
          <p:spPr>
            <a:xfrm>
              <a:off x="3394" y="1118"/>
              <a:ext cx="2087" cy="1136"/>
            </a:xfrm>
            <a:custGeom>
              <a:avLst/>
              <a:gdLst/>
              <a:ahLst/>
              <a:cxnLst/>
              <a:rect l="l" t="t" r="r" b="b"/>
              <a:pathLst>
                <a:path w="2087" h="1136" extrusionOk="0">
                  <a:moveTo>
                    <a:pt x="1043" y="0"/>
                  </a:moveTo>
                  <a:lnTo>
                    <a:pt x="0" y="551"/>
                  </a:lnTo>
                  <a:lnTo>
                    <a:pt x="1043" y="1136"/>
                  </a:lnTo>
                  <a:lnTo>
                    <a:pt x="2087" y="551"/>
                  </a:lnTo>
                  <a:lnTo>
                    <a:pt x="104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131"/>
            <p:cNvSpPr/>
            <p:nvPr/>
          </p:nvSpPr>
          <p:spPr>
            <a:xfrm>
              <a:off x="3394" y="1118"/>
              <a:ext cx="2087" cy="1136"/>
            </a:xfrm>
            <a:custGeom>
              <a:avLst/>
              <a:gdLst/>
              <a:ahLst/>
              <a:cxnLst/>
              <a:rect l="l" t="t" r="r" b="b"/>
              <a:pathLst>
                <a:path w="2087" h="1136" extrusionOk="0">
                  <a:moveTo>
                    <a:pt x="1043" y="0"/>
                  </a:moveTo>
                  <a:lnTo>
                    <a:pt x="0" y="551"/>
                  </a:lnTo>
                  <a:lnTo>
                    <a:pt x="1043" y="1136"/>
                  </a:lnTo>
                  <a:lnTo>
                    <a:pt x="2087" y="551"/>
                  </a:lnTo>
                  <a:lnTo>
                    <a:pt x="1043"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131"/>
            <p:cNvSpPr/>
            <p:nvPr/>
          </p:nvSpPr>
          <p:spPr>
            <a:xfrm>
              <a:off x="3394" y="1669"/>
              <a:ext cx="1043" cy="841"/>
            </a:xfrm>
            <a:custGeom>
              <a:avLst/>
              <a:gdLst/>
              <a:ahLst/>
              <a:cxnLst/>
              <a:rect l="l" t="t" r="r" b="b"/>
              <a:pathLst>
                <a:path w="1043" h="841" extrusionOk="0">
                  <a:moveTo>
                    <a:pt x="0" y="0"/>
                  </a:moveTo>
                  <a:lnTo>
                    <a:pt x="0" y="253"/>
                  </a:lnTo>
                  <a:lnTo>
                    <a:pt x="1043" y="841"/>
                  </a:lnTo>
                  <a:lnTo>
                    <a:pt x="1043" y="838"/>
                  </a:lnTo>
                  <a:lnTo>
                    <a:pt x="1043" y="838"/>
                  </a:lnTo>
                  <a:lnTo>
                    <a:pt x="1043" y="585"/>
                  </a:lnTo>
                  <a:lnTo>
                    <a:pt x="0" y="0"/>
                  </a:lnTo>
                  <a:close/>
                </a:path>
              </a:pathLst>
            </a:custGeom>
            <a:solidFill>
              <a:srgbClr val="F6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131"/>
            <p:cNvSpPr/>
            <p:nvPr/>
          </p:nvSpPr>
          <p:spPr>
            <a:xfrm>
              <a:off x="3394" y="1669"/>
              <a:ext cx="1043" cy="841"/>
            </a:xfrm>
            <a:custGeom>
              <a:avLst/>
              <a:gdLst/>
              <a:ahLst/>
              <a:cxnLst/>
              <a:rect l="l" t="t" r="r" b="b"/>
              <a:pathLst>
                <a:path w="1043" h="841" extrusionOk="0">
                  <a:moveTo>
                    <a:pt x="0" y="0"/>
                  </a:moveTo>
                  <a:lnTo>
                    <a:pt x="0" y="253"/>
                  </a:lnTo>
                  <a:lnTo>
                    <a:pt x="1043" y="841"/>
                  </a:lnTo>
                  <a:lnTo>
                    <a:pt x="1043" y="838"/>
                  </a:lnTo>
                  <a:lnTo>
                    <a:pt x="1043" y="838"/>
                  </a:lnTo>
                  <a:lnTo>
                    <a:pt x="1043" y="585"/>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0" name="Google Shape;1060;p131"/>
          <p:cNvGrpSpPr/>
          <p:nvPr/>
        </p:nvGrpSpPr>
        <p:grpSpPr>
          <a:xfrm>
            <a:off x="6111634" y="2944327"/>
            <a:ext cx="585034" cy="672407"/>
            <a:chOff x="6744759" y="3304873"/>
            <a:chExt cx="585034" cy="672407"/>
          </a:xfrm>
        </p:grpSpPr>
        <p:sp>
          <p:nvSpPr>
            <p:cNvPr id="1061" name="Google Shape;1061;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4" name="Google Shape;1064;p131"/>
          <p:cNvGrpSpPr/>
          <p:nvPr/>
        </p:nvGrpSpPr>
        <p:grpSpPr>
          <a:xfrm>
            <a:off x="6746204" y="3299825"/>
            <a:ext cx="585034" cy="672407"/>
            <a:chOff x="6744759" y="3304873"/>
            <a:chExt cx="585034" cy="672407"/>
          </a:xfrm>
        </p:grpSpPr>
        <p:sp>
          <p:nvSpPr>
            <p:cNvPr id="1065" name="Google Shape;1065;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7" name="Google Shape;1067;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8" name="Google Shape;1068;p131"/>
          <p:cNvGrpSpPr/>
          <p:nvPr/>
        </p:nvGrpSpPr>
        <p:grpSpPr>
          <a:xfrm>
            <a:off x="5477063" y="2588828"/>
            <a:ext cx="585034" cy="672407"/>
            <a:chOff x="6744759" y="3304873"/>
            <a:chExt cx="585034" cy="672407"/>
          </a:xfrm>
        </p:grpSpPr>
        <p:sp>
          <p:nvSpPr>
            <p:cNvPr id="1069" name="Google Shape;1069;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72" name="Google Shape;1072;p131"/>
          <p:cNvGrpSpPr/>
          <p:nvPr/>
        </p:nvGrpSpPr>
        <p:grpSpPr>
          <a:xfrm>
            <a:off x="6751984" y="2576916"/>
            <a:ext cx="585034" cy="672407"/>
            <a:chOff x="6744759" y="3304873"/>
            <a:chExt cx="585034" cy="672407"/>
          </a:xfrm>
        </p:grpSpPr>
        <p:sp>
          <p:nvSpPr>
            <p:cNvPr id="1073" name="Google Shape;1073;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76" name="Google Shape;1076;p131"/>
          <p:cNvGrpSpPr/>
          <p:nvPr/>
        </p:nvGrpSpPr>
        <p:grpSpPr>
          <a:xfrm>
            <a:off x="7386554" y="2932414"/>
            <a:ext cx="585034" cy="672407"/>
            <a:chOff x="6744759" y="3304873"/>
            <a:chExt cx="585034" cy="672407"/>
          </a:xfrm>
        </p:grpSpPr>
        <p:sp>
          <p:nvSpPr>
            <p:cNvPr id="1077" name="Google Shape;1077;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0" name="Google Shape;1080;p131"/>
          <p:cNvGrpSpPr/>
          <p:nvPr/>
        </p:nvGrpSpPr>
        <p:grpSpPr>
          <a:xfrm>
            <a:off x="6117413" y="2221417"/>
            <a:ext cx="585034" cy="672407"/>
            <a:chOff x="6744759" y="3304873"/>
            <a:chExt cx="585034" cy="672407"/>
          </a:xfrm>
        </p:grpSpPr>
        <p:sp>
          <p:nvSpPr>
            <p:cNvPr id="1081" name="Google Shape;1081;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2" name="Google Shape;1082;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3" name="Google Shape;1083;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4" name="Google Shape;1084;p131"/>
          <p:cNvGrpSpPr/>
          <p:nvPr/>
        </p:nvGrpSpPr>
        <p:grpSpPr>
          <a:xfrm>
            <a:off x="7407461" y="2217268"/>
            <a:ext cx="585034" cy="672407"/>
            <a:chOff x="6744759" y="3304873"/>
            <a:chExt cx="585034" cy="672407"/>
          </a:xfrm>
        </p:grpSpPr>
        <p:sp>
          <p:nvSpPr>
            <p:cNvPr id="1085" name="Google Shape;1085;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8" name="Google Shape;1088;p131"/>
          <p:cNvGrpSpPr/>
          <p:nvPr/>
        </p:nvGrpSpPr>
        <p:grpSpPr>
          <a:xfrm>
            <a:off x="8042031" y="2572766"/>
            <a:ext cx="585034" cy="672407"/>
            <a:chOff x="6744759" y="3304873"/>
            <a:chExt cx="585034" cy="672407"/>
          </a:xfrm>
        </p:grpSpPr>
        <p:sp>
          <p:nvSpPr>
            <p:cNvPr id="1089" name="Google Shape;1089;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1" name="Google Shape;1091;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2" name="Google Shape;1092;p131"/>
          <p:cNvGrpSpPr/>
          <p:nvPr/>
        </p:nvGrpSpPr>
        <p:grpSpPr>
          <a:xfrm>
            <a:off x="6772890" y="1861769"/>
            <a:ext cx="585034" cy="672407"/>
            <a:chOff x="6744759" y="3304873"/>
            <a:chExt cx="585034" cy="672407"/>
          </a:xfrm>
        </p:grpSpPr>
        <p:sp>
          <p:nvSpPr>
            <p:cNvPr id="1093" name="Google Shape;1093;p131"/>
            <p:cNvSpPr/>
            <p:nvPr/>
          </p:nvSpPr>
          <p:spPr>
            <a:xfrm>
              <a:off x="6744759" y="3455575"/>
              <a:ext cx="292517" cy="521705"/>
            </a:xfrm>
            <a:custGeom>
              <a:avLst/>
              <a:gdLst/>
              <a:ahLst/>
              <a:cxnLst/>
              <a:rect l="l" t="t" r="r" b="b"/>
              <a:pathLst>
                <a:path w="291" h="519" extrusionOk="0">
                  <a:moveTo>
                    <a:pt x="0" y="0"/>
                  </a:moveTo>
                  <a:lnTo>
                    <a:pt x="291" y="160"/>
                  </a:lnTo>
                  <a:lnTo>
                    <a:pt x="291" y="519"/>
                  </a:lnTo>
                  <a:lnTo>
                    <a:pt x="0" y="361"/>
                  </a:lnTo>
                  <a:lnTo>
                    <a:pt x="0" y="0"/>
                  </a:lnTo>
                  <a:close/>
                </a:path>
              </a:pathLst>
            </a:custGeom>
            <a:solidFill>
              <a:srgbClr val="099C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131"/>
            <p:cNvSpPr/>
            <p:nvPr/>
          </p:nvSpPr>
          <p:spPr>
            <a:xfrm>
              <a:off x="7037275" y="3455575"/>
              <a:ext cx="292517" cy="521705"/>
            </a:xfrm>
            <a:custGeom>
              <a:avLst/>
              <a:gdLst/>
              <a:ahLst/>
              <a:cxnLst/>
              <a:rect l="l" t="t" r="r" b="b"/>
              <a:pathLst>
                <a:path w="291" h="519" extrusionOk="0">
                  <a:moveTo>
                    <a:pt x="0" y="160"/>
                  </a:moveTo>
                  <a:lnTo>
                    <a:pt x="291" y="0"/>
                  </a:lnTo>
                  <a:lnTo>
                    <a:pt x="291" y="361"/>
                  </a:lnTo>
                  <a:lnTo>
                    <a:pt x="0" y="519"/>
                  </a:lnTo>
                  <a:lnTo>
                    <a:pt x="0" y="160"/>
                  </a:lnTo>
                  <a:close/>
                </a:path>
              </a:pathLst>
            </a:custGeom>
            <a:solidFill>
              <a:srgbClr val="066D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131"/>
            <p:cNvSpPr/>
            <p:nvPr/>
          </p:nvSpPr>
          <p:spPr>
            <a:xfrm>
              <a:off x="6744759" y="3304873"/>
              <a:ext cx="585034" cy="316642"/>
            </a:xfrm>
            <a:custGeom>
              <a:avLst/>
              <a:gdLst/>
              <a:ahLst/>
              <a:cxnLst/>
              <a:rect l="l" t="t" r="r" b="b"/>
              <a:pathLst>
                <a:path w="582" h="315" extrusionOk="0">
                  <a:moveTo>
                    <a:pt x="291" y="315"/>
                  </a:moveTo>
                  <a:lnTo>
                    <a:pt x="582" y="159"/>
                  </a:lnTo>
                  <a:lnTo>
                    <a:pt x="291" y="0"/>
                  </a:lnTo>
                  <a:lnTo>
                    <a:pt x="0" y="159"/>
                  </a:lnTo>
                  <a:lnTo>
                    <a:pt x="291" y="315"/>
                  </a:lnTo>
                  <a:close/>
                </a:path>
              </a:pathLst>
            </a:custGeom>
            <a:solidFill>
              <a:srgbClr val="6BC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6" name="Google Shape;1096;p131"/>
          <p:cNvGrpSpPr/>
          <p:nvPr/>
        </p:nvGrpSpPr>
        <p:grpSpPr>
          <a:xfrm>
            <a:off x="5421730" y="1196145"/>
            <a:ext cx="3333750" cy="2381250"/>
            <a:chOff x="3393" y="527"/>
            <a:chExt cx="2100" cy="1500"/>
          </a:xfrm>
        </p:grpSpPr>
        <p:sp>
          <p:nvSpPr>
            <p:cNvPr id="1097" name="Google Shape;1097;p131"/>
            <p:cNvSpPr/>
            <p:nvPr/>
          </p:nvSpPr>
          <p:spPr>
            <a:xfrm>
              <a:off x="3393" y="527"/>
              <a:ext cx="2100" cy="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131"/>
            <p:cNvSpPr/>
            <p:nvPr/>
          </p:nvSpPr>
          <p:spPr>
            <a:xfrm>
              <a:off x="4439" y="1103"/>
              <a:ext cx="1046" cy="818"/>
            </a:xfrm>
            <a:custGeom>
              <a:avLst/>
              <a:gdLst/>
              <a:ahLst/>
              <a:cxnLst/>
              <a:rect l="l" t="t" r="r" b="b"/>
              <a:pathLst>
                <a:path w="1046" h="818" extrusionOk="0">
                  <a:moveTo>
                    <a:pt x="0" y="818"/>
                  </a:moveTo>
                  <a:lnTo>
                    <a:pt x="1046" y="254"/>
                  </a:lnTo>
                  <a:lnTo>
                    <a:pt x="1046" y="0"/>
                  </a:lnTo>
                  <a:lnTo>
                    <a:pt x="0" y="564"/>
                  </a:lnTo>
                  <a:lnTo>
                    <a:pt x="0" y="818"/>
                  </a:lnTo>
                  <a:close/>
                </a:path>
              </a:pathLst>
            </a:custGeom>
            <a:solidFill>
              <a:srgbClr val="E7E7E7">
                <a:alpha val="8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131"/>
            <p:cNvSpPr/>
            <p:nvPr/>
          </p:nvSpPr>
          <p:spPr>
            <a:xfrm>
              <a:off x="3394" y="530"/>
              <a:ext cx="2091" cy="1139"/>
            </a:xfrm>
            <a:custGeom>
              <a:avLst/>
              <a:gdLst/>
              <a:ahLst/>
              <a:cxnLst/>
              <a:rect l="l" t="t" r="r" b="b"/>
              <a:pathLst>
                <a:path w="2091" h="1139" extrusionOk="0">
                  <a:moveTo>
                    <a:pt x="1045" y="1139"/>
                  </a:moveTo>
                  <a:lnTo>
                    <a:pt x="2091" y="575"/>
                  </a:lnTo>
                  <a:lnTo>
                    <a:pt x="1045" y="0"/>
                  </a:lnTo>
                  <a:lnTo>
                    <a:pt x="0" y="575"/>
                  </a:lnTo>
                  <a:lnTo>
                    <a:pt x="1045" y="1139"/>
                  </a:lnTo>
                  <a:close/>
                </a:path>
              </a:pathLst>
            </a:custGeom>
            <a:solidFill>
              <a:schemeClr val="lt1">
                <a:alpha val="9294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131"/>
            <p:cNvSpPr/>
            <p:nvPr/>
          </p:nvSpPr>
          <p:spPr>
            <a:xfrm>
              <a:off x="3394" y="1103"/>
              <a:ext cx="1045" cy="818"/>
            </a:xfrm>
            <a:custGeom>
              <a:avLst/>
              <a:gdLst/>
              <a:ahLst/>
              <a:cxnLst/>
              <a:rect l="l" t="t" r="r" b="b"/>
              <a:pathLst>
                <a:path w="1045" h="818" extrusionOk="0">
                  <a:moveTo>
                    <a:pt x="0" y="254"/>
                  </a:moveTo>
                  <a:lnTo>
                    <a:pt x="1045" y="818"/>
                  </a:lnTo>
                  <a:lnTo>
                    <a:pt x="1045" y="564"/>
                  </a:lnTo>
                  <a:lnTo>
                    <a:pt x="0" y="0"/>
                  </a:lnTo>
                  <a:lnTo>
                    <a:pt x="0" y="254"/>
                  </a:lnTo>
                  <a:close/>
                </a:path>
              </a:pathLst>
            </a:custGeom>
            <a:solidFill>
              <a:srgbClr val="F6F8F8">
                <a:alpha val="8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131"/>
            <p:cNvSpPr/>
            <p:nvPr/>
          </p:nvSpPr>
          <p:spPr>
            <a:xfrm>
              <a:off x="3517" y="1360"/>
              <a:ext cx="362" cy="202"/>
            </a:xfrm>
            <a:custGeom>
              <a:avLst/>
              <a:gdLst/>
              <a:ahLst/>
              <a:cxnLst/>
              <a:rect l="l" t="t" r="r" b="b"/>
              <a:pathLst>
                <a:path w="274" h="153" extrusionOk="0">
                  <a:moveTo>
                    <a:pt x="6" y="12"/>
                  </a:moveTo>
                  <a:cubicBezTo>
                    <a:pt x="91" y="58"/>
                    <a:pt x="177" y="104"/>
                    <a:pt x="263" y="150"/>
                  </a:cubicBezTo>
                  <a:cubicBezTo>
                    <a:pt x="269" y="153"/>
                    <a:pt x="274" y="144"/>
                    <a:pt x="268" y="141"/>
                  </a:cubicBezTo>
                  <a:cubicBezTo>
                    <a:pt x="182" y="95"/>
                    <a:pt x="97" y="49"/>
                    <a:pt x="11" y="3"/>
                  </a:cubicBezTo>
                  <a:cubicBezTo>
                    <a:pt x="5" y="0"/>
                    <a:pt x="0" y="9"/>
                    <a:pt x="6" y="12"/>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131"/>
            <p:cNvSpPr/>
            <p:nvPr/>
          </p:nvSpPr>
          <p:spPr>
            <a:xfrm>
              <a:off x="3517" y="1313"/>
              <a:ext cx="264" cy="151"/>
            </a:xfrm>
            <a:custGeom>
              <a:avLst/>
              <a:gdLst/>
              <a:ahLst/>
              <a:cxnLst/>
              <a:rect l="l" t="t" r="r" b="b"/>
              <a:pathLst>
                <a:path w="200" h="114" extrusionOk="0">
                  <a:moveTo>
                    <a:pt x="6" y="12"/>
                  </a:moveTo>
                  <a:cubicBezTo>
                    <a:pt x="67" y="45"/>
                    <a:pt x="128" y="78"/>
                    <a:pt x="189" y="111"/>
                  </a:cubicBezTo>
                  <a:cubicBezTo>
                    <a:pt x="195" y="114"/>
                    <a:pt x="200" y="105"/>
                    <a:pt x="194" y="102"/>
                  </a:cubicBezTo>
                  <a:cubicBezTo>
                    <a:pt x="133" y="69"/>
                    <a:pt x="72" y="36"/>
                    <a:pt x="11" y="3"/>
                  </a:cubicBezTo>
                  <a:cubicBezTo>
                    <a:pt x="5" y="0"/>
                    <a:pt x="0" y="9"/>
                    <a:pt x="6" y="12"/>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131"/>
            <p:cNvSpPr/>
            <p:nvPr/>
          </p:nvSpPr>
          <p:spPr>
            <a:xfrm>
              <a:off x="3517" y="1267"/>
              <a:ext cx="362" cy="204"/>
            </a:xfrm>
            <a:custGeom>
              <a:avLst/>
              <a:gdLst/>
              <a:ahLst/>
              <a:cxnLst/>
              <a:rect l="l" t="t" r="r" b="b"/>
              <a:pathLst>
                <a:path w="274" h="154" extrusionOk="0">
                  <a:moveTo>
                    <a:pt x="6" y="13"/>
                  </a:moveTo>
                  <a:cubicBezTo>
                    <a:pt x="91" y="59"/>
                    <a:pt x="177" y="105"/>
                    <a:pt x="263" y="151"/>
                  </a:cubicBezTo>
                  <a:cubicBezTo>
                    <a:pt x="269" y="154"/>
                    <a:pt x="274" y="145"/>
                    <a:pt x="268" y="142"/>
                  </a:cubicBezTo>
                  <a:cubicBezTo>
                    <a:pt x="182" y="96"/>
                    <a:pt x="97" y="50"/>
                    <a:pt x="11" y="4"/>
                  </a:cubicBezTo>
                  <a:cubicBezTo>
                    <a:pt x="5" y="0"/>
                    <a:pt x="0" y="9"/>
                    <a:pt x="6" y="13"/>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131"/>
            <p:cNvSpPr/>
            <p:nvPr/>
          </p:nvSpPr>
          <p:spPr>
            <a:xfrm>
              <a:off x="3517" y="1226"/>
              <a:ext cx="334" cy="189"/>
            </a:xfrm>
            <a:custGeom>
              <a:avLst/>
              <a:gdLst/>
              <a:ahLst/>
              <a:cxnLst/>
              <a:rect l="l" t="t" r="r" b="b"/>
              <a:pathLst>
                <a:path w="253" h="143" extrusionOk="0">
                  <a:moveTo>
                    <a:pt x="6" y="12"/>
                  </a:moveTo>
                  <a:cubicBezTo>
                    <a:pt x="85" y="55"/>
                    <a:pt x="163" y="97"/>
                    <a:pt x="242" y="140"/>
                  </a:cubicBezTo>
                  <a:cubicBezTo>
                    <a:pt x="248" y="143"/>
                    <a:pt x="253" y="134"/>
                    <a:pt x="247" y="131"/>
                  </a:cubicBezTo>
                  <a:cubicBezTo>
                    <a:pt x="169" y="88"/>
                    <a:pt x="90" y="46"/>
                    <a:pt x="11" y="3"/>
                  </a:cubicBezTo>
                  <a:cubicBezTo>
                    <a:pt x="5" y="0"/>
                    <a:pt x="0" y="9"/>
                    <a:pt x="6" y="12"/>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131"/>
            <p:cNvSpPr/>
            <p:nvPr/>
          </p:nvSpPr>
          <p:spPr>
            <a:xfrm>
              <a:off x="3974" y="1561"/>
              <a:ext cx="362" cy="204"/>
            </a:xfrm>
            <a:custGeom>
              <a:avLst/>
              <a:gdLst/>
              <a:ahLst/>
              <a:cxnLst/>
              <a:rect l="l" t="t" r="r" b="b"/>
              <a:pathLst>
                <a:path w="274" h="154" extrusionOk="0">
                  <a:moveTo>
                    <a:pt x="6" y="12"/>
                  </a:moveTo>
                  <a:cubicBezTo>
                    <a:pt x="92" y="58"/>
                    <a:pt x="178" y="104"/>
                    <a:pt x="263" y="151"/>
                  </a:cubicBezTo>
                  <a:cubicBezTo>
                    <a:pt x="269" y="154"/>
                    <a:pt x="274" y="145"/>
                    <a:pt x="268" y="142"/>
                  </a:cubicBezTo>
                  <a:cubicBezTo>
                    <a:pt x="183" y="95"/>
                    <a:pt x="97" y="49"/>
                    <a:pt x="11" y="3"/>
                  </a:cubicBezTo>
                  <a:cubicBezTo>
                    <a:pt x="6" y="0"/>
                    <a:pt x="0" y="9"/>
                    <a:pt x="6" y="12"/>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131"/>
            <p:cNvSpPr/>
            <p:nvPr/>
          </p:nvSpPr>
          <p:spPr>
            <a:xfrm>
              <a:off x="3974" y="1515"/>
              <a:ext cx="277" cy="158"/>
            </a:xfrm>
            <a:custGeom>
              <a:avLst/>
              <a:gdLst/>
              <a:ahLst/>
              <a:cxnLst/>
              <a:rect l="l" t="t" r="r" b="b"/>
              <a:pathLst>
                <a:path w="209" h="120" extrusionOk="0">
                  <a:moveTo>
                    <a:pt x="6" y="13"/>
                  </a:moveTo>
                  <a:cubicBezTo>
                    <a:pt x="70" y="47"/>
                    <a:pt x="134" y="82"/>
                    <a:pt x="197" y="116"/>
                  </a:cubicBezTo>
                  <a:cubicBezTo>
                    <a:pt x="203" y="120"/>
                    <a:pt x="209" y="111"/>
                    <a:pt x="203" y="107"/>
                  </a:cubicBezTo>
                  <a:cubicBezTo>
                    <a:pt x="139" y="73"/>
                    <a:pt x="75" y="38"/>
                    <a:pt x="11" y="4"/>
                  </a:cubicBezTo>
                  <a:cubicBezTo>
                    <a:pt x="6" y="0"/>
                    <a:pt x="0" y="9"/>
                    <a:pt x="6" y="13"/>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131"/>
            <p:cNvSpPr/>
            <p:nvPr/>
          </p:nvSpPr>
          <p:spPr>
            <a:xfrm>
              <a:off x="3974" y="1473"/>
              <a:ext cx="337" cy="190"/>
            </a:xfrm>
            <a:custGeom>
              <a:avLst/>
              <a:gdLst/>
              <a:ahLst/>
              <a:cxnLst/>
              <a:rect l="l" t="t" r="r" b="b"/>
              <a:pathLst>
                <a:path w="255" h="143" extrusionOk="0">
                  <a:moveTo>
                    <a:pt x="6" y="12"/>
                  </a:moveTo>
                  <a:cubicBezTo>
                    <a:pt x="85" y="55"/>
                    <a:pt x="164" y="98"/>
                    <a:pt x="243" y="140"/>
                  </a:cubicBezTo>
                  <a:cubicBezTo>
                    <a:pt x="249" y="143"/>
                    <a:pt x="255" y="134"/>
                    <a:pt x="249" y="131"/>
                  </a:cubicBezTo>
                  <a:cubicBezTo>
                    <a:pt x="170" y="89"/>
                    <a:pt x="91" y="46"/>
                    <a:pt x="11" y="4"/>
                  </a:cubicBezTo>
                  <a:cubicBezTo>
                    <a:pt x="6" y="0"/>
                    <a:pt x="0" y="9"/>
                    <a:pt x="6" y="12"/>
                  </a:cubicBezTo>
                  <a:close/>
                </a:path>
              </a:pathLst>
            </a:custGeom>
            <a:solidFill>
              <a:srgbClr val="8F9DA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08" name="Google Shape;1108;p131"/>
          <p:cNvSpPr/>
          <p:nvPr/>
        </p:nvSpPr>
        <p:spPr>
          <a:xfrm>
            <a:off x="5292282" y="1053451"/>
            <a:ext cx="3558042" cy="3737694"/>
          </a:xfrm>
          <a:custGeom>
            <a:avLst/>
            <a:gdLst/>
            <a:ahLst/>
            <a:cxnLst/>
            <a:rect l="l" t="t" r="r" b="b"/>
            <a:pathLst>
              <a:path w="3558042" h="3737694" extrusionOk="0">
                <a:moveTo>
                  <a:pt x="0" y="999266"/>
                </a:moveTo>
                <a:lnTo>
                  <a:pt x="0" y="2756549"/>
                </a:lnTo>
                <a:lnTo>
                  <a:pt x="1769289" y="3737694"/>
                </a:lnTo>
                <a:lnTo>
                  <a:pt x="3558042" y="2729851"/>
                </a:lnTo>
                <a:lnTo>
                  <a:pt x="3558042" y="954447"/>
                </a:lnTo>
                <a:lnTo>
                  <a:pt x="1782638" y="0"/>
                </a:lnTo>
                <a:lnTo>
                  <a:pt x="0" y="999266"/>
                </a:lnTo>
                <a:close/>
              </a:path>
            </a:pathLst>
          </a:custGeom>
          <a:solidFill>
            <a:srgbClr val="5FD4B5">
              <a:alpha val="12850"/>
            </a:srgbClr>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9" name="Google Shape;1109;p131"/>
          <p:cNvSpPr txBox="1"/>
          <p:nvPr/>
        </p:nvSpPr>
        <p:spPr>
          <a:xfrm>
            <a:off x="295048" y="452031"/>
            <a:ext cx="2457900" cy="39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600"/>
              <a:buFont typeface="Arial"/>
              <a:buNone/>
            </a:pPr>
            <a:r>
              <a:rPr lang="en" sz="1600">
                <a:solidFill>
                  <a:schemeClr val="dk2"/>
                </a:solidFill>
              </a:rPr>
              <a:t>A new application packaging framework</a:t>
            </a:r>
            <a:endParaRPr sz="1200">
              <a:solidFill>
                <a:schemeClr val="dk2"/>
              </a:solidFill>
            </a:endParaRPr>
          </a:p>
          <a:p>
            <a:pPr marL="0" lvl="0" indent="0" algn="l" rtl="0">
              <a:spcBef>
                <a:spcPts val="1000"/>
              </a:spcBef>
              <a:spcAft>
                <a:spcPts val="0"/>
              </a:spcAft>
              <a:buClr>
                <a:srgbClr val="000000"/>
              </a:buClr>
              <a:buSzPts val="1000"/>
              <a:buFont typeface="Arial"/>
              <a:buNone/>
            </a:pPr>
            <a:r>
              <a:rPr lang="en" sz="1000">
                <a:solidFill>
                  <a:srgbClr val="657585"/>
                </a:solidFill>
              </a:rPr>
              <a:t>Bundle the multiple and distributed resources along with necessary parameters  that comprise a modern application into a single immutable package.  </a:t>
            </a:r>
            <a:endParaRPr sz="1200">
              <a:solidFill>
                <a:schemeClr val="dk2"/>
              </a:solidFill>
            </a:endParaRPr>
          </a:p>
          <a:p>
            <a:pPr marL="0" lvl="0" indent="0" algn="l" rtl="0">
              <a:spcBef>
                <a:spcPts val="1000"/>
              </a:spcBef>
              <a:spcAft>
                <a:spcPts val="0"/>
              </a:spcAft>
              <a:buClr>
                <a:srgbClr val="000000"/>
              </a:buClr>
              <a:buSzPts val="1200"/>
              <a:buFont typeface="Arial"/>
              <a:buNone/>
            </a:pPr>
            <a:r>
              <a:rPr lang="en" sz="1200">
                <a:solidFill>
                  <a:schemeClr val="dk2"/>
                </a:solidFill>
              </a:rPr>
              <a:t>Benefits</a:t>
            </a:r>
            <a:endParaRPr sz="1200">
              <a:solidFill>
                <a:srgbClr val="657585"/>
              </a:solidFill>
            </a:endParaRPr>
          </a:p>
          <a:p>
            <a:pPr marL="0" lvl="0" indent="0" algn="l" rtl="0">
              <a:spcBef>
                <a:spcPts val="1000"/>
              </a:spcBef>
              <a:spcAft>
                <a:spcPts val="0"/>
              </a:spcAft>
              <a:buClr>
                <a:srgbClr val="000000"/>
              </a:buClr>
              <a:buSzPts val="1000"/>
              <a:buFont typeface="Arial"/>
              <a:buNone/>
            </a:pPr>
            <a:r>
              <a:rPr lang="en" sz="1000">
                <a:solidFill>
                  <a:srgbClr val="657585"/>
                </a:solidFill>
              </a:rPr>
              <a:t>Manage multi-service applications with the familiar Docker workflow</a:t>
            </a:r>
            <a:endParaRPr sz="1000">
              <a:solidFill>
                <a:srgbClr val="657585"/>
              </a:solidFill>
            </a:endParaRPr>
          </a:p>
          <a:p>
            <a:pPr marL="0" lvl="0" indent="0" algn="l" rtl="0">
              <a:spcBef>
                <a:spcPts val="1000"/>
              </a:spcBef>
              <a:spcAft>
                <a:spcPts val="0"/>
              </a:spcAft>
              <a:buClr>
                <a:srgbClr val="000000"/>
              </a:buClr>
              <a:buSzPts val="1000"/>
              <a:buFont typeface="Arial"/>
              <a:buNone/>
            </a:pPr>
            <a:r>
              <a:rPr lang="en" sz="1000">
                <a:solidFill>
                  <a:srgbClr val="657585"/>
                </a:solidFill>
              </a:rPr>
              <a:t>Improve collaboration with a clear system-of-record for complex applications </a:t>
            </a:r>
            <a:endParaRPr sz="1000">
              <a:solidFill>
                <a:srgbClr val="657585"/>
              </a:solidFill>
            </a:endParaRPr>
          </a:p>
          <a:p>
            <a:pPr marL="0" lvl="0" indent="0" algn="l" rtl="0">
              <a:spcBef>
                <a:spcPts val="1000"/>
              </a:spcBef>
              <a:spcAft>
                <a:spcPts val="0"/>
              </a:spcAft>
              <a:buClr>
                <a:srgbClr val="000000"/>
              </a:buClr>
              <a:buSzPts val="1000"/>
              <a:buFont typeface="Arial"/>
              <a:buNone/>
            </a:pPr>
            <a:r>
              <a:rPr lang="en" sz="1000">
                <a:solidFill>
                  <a:srgbClr val="657585"/>
                </a:solidFill>
              </a:rPr>
              <a:t>Based on CNAB - an open source standard to support </a:t>
            </a:r>
            <a:endParaRPr sz="1000">
              <a:solidFill>
                <a:srgbClr val="657585"/>
              </a:solidFill>
            </a:endParaRPr>
          </a:p>
          <a:p>
            <a:pPr marL="0" lvl="0" indent="0" algn="l" rtl="0">
              <a:spcBef>
                <a:spcPts val="1000"/>
              </a:spcBef>
              <a:spcAft>
                <a:spcPts val="0"/>
              </a:spcAft>
              <a:buClr>
                <a:srgbClr val="000000"/>
              </a:buClr>
              <a:buSzPts val="1000"/>
              <a:buFont typeface="Arial"/>
              <a:buNone/>
            </a:pPr>
            <a:r>
              <a:rPr lang="en" sz="1000">
                <a:solidFill>
                  <a:srgbClr val="657585"/>
                </a:solidFill>
              </a:rPr>
              <a:t>Simplify deployments to any infrastructure with defined and adjustable application parameters</a:t>
            </a:r>
            <a:endParaRPr sz="16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32"/>
          <p:cNvSpPr txBox="1">
            <a:spLocks noGrp="1"/>
          </p:cNvSpPr>
          <p:nvPr>
            <p:ph type="title"/>
          </p:nvPr>
        </p:nvSpPr>
        <p:spPr>
          <a:xfrm>
            <a:off x="311700" y="279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Modern Apps: Shifting to DevOps</a:t>
            </a:r>
            <a:endParaRPr/>
          </a:p>
        </p:txBody>
      </p:sp>
      <p:grpSp>
        <p:nvGrpSpPr>
          <p:cNvPr id="1115" name="Google Shape;1115;p132"/>
          <p:cNvGrpSpPr/>
          <p:nvPr/>
        </p:nvGrpSpPr>
        <p:grpSpPr>
          <a:xfrm>
            <a:off x="3504837" y="1813647"/>
            <a:ext cx="1540215" cy="2471274"/>
            <a:chOff x="8358133" y="5242625"/>
            <a:chExt cx="3657600" cy="5895215"/>
          </a:xfrm>
        </p:grpSpPr>
        <p:cxnSp>
          <p:nvCxnSpPr>
            <p:cNvPr id="1116" name="Google Shape;1116;p132"/>
            <p:cNvCxnSpPr/>
            <p:nvPr/>
          </p:nvCxnSpPr>
          <p:spPr>
            <a:xfrm>
              <a:off x="10202943" y="5452840"/>
              <a:ext cx="0" cy="5685000"/>
            </a:xfrm>
            <a:prstGeom prst="straightConnector1">
              <a:avLst/>
            </a:prstGeom>
            <a:noFill/>
            <a:ln w="19050" cap="flat" cmpd="sng">
              <a:solidFill>
                <a:srgbClr val="7F7F7F"/>
              </a:solidFill>
              <a:prstDash val="solid"/>
              <a:round/>
              <a:headEnd type="none" w="sm" len="sm"/>
              <a:tailEnd type="none" w="sm" len="sm"/>
            </a:ln>
          </p:spPr>
        </p:cxnSp>
        <p:sp>
          <p:nvSpPr>
            <p:cNvPr id="1117" name="Google Shape;1117;p132"/>
            <p:cNvSpPr/>
            <p:nvPr/>
          </p:nvSpPr>
          <p:spPr>
            <a:xfrm>
              <a:off x="8358133" y="5242625"/>
              <a:ext cx="3657600" cy="914400"/>
            </a:xfrm>
            <a:prstGeom prst="rect">
              <a:avLst/>
            </a:prstGeom>
            <a:solidFill>
              <a:srgbClr val="3F720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r>
                <a:rPr lang="en" sz="1200" b="1" i="0" u="none" strike="noStrike" cap="none">
                  <a:solidFill>
                    <a:srgbClr val="FFFFFF"/>
                  </a:solidFill>
                  <a:latin typeface="Helvetica Neue"/>
                  <a:ea typeface="Helvetica Neue"/>
                  <a:cs typeface="Helvetica Neue"/>
                  <a:sym typeface="Helvetica Neue"/>
                </a:rPr>
                <a:t>Dockerize</a:t>
              </a:r>
              <a:endParaRPr sz="1200" b="1" i="0" u="none" strike="noStrike" cap="none">
                <a:solidFill>
                  <a:srgbClr val="FFFFFF"/>
                </a:solidFill>
                <a:latin typeface="Helvetica Neue"/>
                <a:ea typeface="Helvetica Neue"/>
                <a:cs typeface="Helvetica Neue"/>
                <a:sym typeface="Helvetica Neue"/>
              </a:endParaRPr>
            </a:p>
          </p:txBody>
        </p:sp>
      </p:grpSp>
      <p:cxnSp>
        <p:nvCxnSpPr>
          <p:cNvPr id="1118" name="Google Shape;1118;p132"/>
          <p:cNvCxnSpPr/>
          <p:nvPr/>
        </p:nvCxnSpPr>
        <p:spPr>
          <a:xfrm>
            <a:off x="5992199" y="1895939"/>
            <a:ext cx="0" cy="2388900"/>
          </a:xfrm>
          <a:prstGeom prst="straightConnector1">
            <a:avLst/>
          </a:prstGeom>
          <a:noFill/>
          <a:ln w="19050" cap="flat" cmpd="sng">
            <a:solidFill>
              <a:srgbClr val="C9DAF8"/>
            </a:solidFill>
            <a:prstDash val="solid"/>
            <a:round/>
            <a:headEnd type="none" w="sm" len="sm"/>
            <a:tailEnd type="none" w="sm" len="sm"/>
          </a:ln>
        </p:spPr>
      </p:cxnSp>
      <p:cxnSp>
        <p:nvCxnSpPr>
          <p:cNvPr id="1119" name="Google Shape;1119;p132"/>
          <p:cNvCxnSpPr/>
          <p:nvPr/>
        </p:nvCxnSpPr>
        <p:spPr>
          <a:xfrm>
            <a:off x="7714475" y="1886447"/>
            <a:ext cx="0" cy="2382900"/>
          </a:xfrm>
          <a:prstGeom prst="straightConnector1">
            <a:avLst/>
          </a:prstGeom>
          <a:noFill/>
          <a:ln w="19050" cap="flat" cmpd="sng">
            <a:solidFill>
              <a:srgbClr val="C9DAF8"/>
            </a:solidFill>
            <a:prstDash val="solid"/>
            <a:round/>
            <a:headEnd type="none" w="sm" len="sm"/>
            <a:tailEnd type="none" w="sm" len="sm"/>
          </a:ln>
        </p:spPr>
      </p:cxnSp>
      <p:cxnSp>
        <p:nvCxnSpPr>
          <p:cNvPr id="1120" name="Google Shape;1120;p132"/>
          <p:cNvCxnSpPr/>
          <p:nvPr/>
        </p:nvCxnSpPr>
        <p:spPr>
          <a:xfrm>
            <a:off x="2582652" y="1901694"/>
            <a:ext cx="0" cy="2382900"/>
          </a:xfrm>
          <a:prstGeom prst="straightConnector1">
            <a:avLst/>
          </a:prstGeom>
          <a:noFill/>
          <a:ln w="19050" cap="flat" cmpd="sng">
            <a:solidFill>
              <a:srgbClr val="C9DAF8"/>
            </a:solidFill>
            <a:prstDash val="solid"/>
            <a:round/>
            <a:headEnd type="none" w="sm" len="sm"/>
            <a:tailEnd type="none" w="sm" len="sm"/>
          </a:ln>
        </p:spPr>
      </p:cxnSp>
      <p:sp>
        <p:nvSpPr>
          <p:cNvPr id="1121" name="Google Shape;1121;p132"/>
          <p:cNvSpPr/>
          <p:nvPr/>
        </p:nvSpPr>
        <p:spPr>
          <a:xfrm>
            <a:off x="1793380" y="4006347"/>
            <a:ext cx="66789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DevOps Team / CI/CD</a:t>
            </a:r>
            <a:endParaRPr sz="1100" b="0" i="0" u="none" strike="noStrike" cap="none">
              <a:solidFill>
                <a:schemeClr val="dk2"/>
              </a:solidFill>
              <a:latin typeface="Helvetica Neue"/>
              <a:ea typeface="Helvetica Neue"/>
              <a:cs typeface="Helvetica Neue"/>
              <a:sym typeface="Helvetica Neue"/>
            </a:endParaRPr>
          </a:p>
        </p:txBody>
      </p:sp>
      <p:sp>
        <p:nvSpPr>
          <p:cNvPr id="1122" name="Google Shape;1122;p132"/>
          <p:cNvSpPr/>
          <p:nvPr/>
        </p:nvSpPr>
        <p:spPr>
          <a:xfrm>
            <a:off x="1793380" y="1813575"/>
            <a:ext cx="1540200" cy="383400"/>
          </a:xfrm>
          <a:prstGeom prst="rect">
            <a:avLst/>
          </a:prstGeom>
          <a:solidFill>
            <a:srgbClr val="FDAC32"/>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r>
              <a:rPr lang="en" sz="1200" b="1" i="0" u="none" strike="noStrike" cap="none">
                <a:solidFill>
                  <a:srgbClr val="FFFFFF"/>
                </a:solidFill>
                <a:latin typeface="Helvetica Neue"/>
                <a:ea typeface="Helvetica Neue"/>
                <a:cs typeface="Helvetica Neue"/>
                <a:sym typeface="Helvetica Neue"/>
              </a:rPr>
              <a:t>Code</a:t>
            </a:r>
            <a:endParaRPr sz="1200" b="1" i="0" u="none" strike="noStrike" cap="none">
              <a:solidFill>
                <a:srgbClr val="FFFFFF"/>
              </a:solidFill>
              <a:latin typeface="Helvetica Neue"/>
              <a:ea typeface="Helvetica Neue"/>
              <a:cs typeface="Helvetica Neue"/>
              <a:sym typeface="Helvetica Neue"/>
            </a:endParaRPr>
          </a:p>
        </p:txBody>
      </p:sp>
      <p:sp>
        <p:nvSpPr>
          <p:cNvPr id="1123" name="Google Shape;1123;p132"/>
          <p:cNvSpPr/>
          <p:nvPr/>
        </p:nvSpPr>
        <p:spPr>
          <a:xfrm>
            <a:off x="5216139" y="1813575"/>
            <a:ext cx="1540200" cy="383400"/>
          </a:xfrm>
          <a:prstGeom prst="rect">
            <a:avLst/>
          </a:prstGeom>
          <a:solidFill>
            <a:srgbClr val="9B9B9B"/>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r>
              <a:rPr lang="en" sz="1200" b="1" i="0" u="none" strike="noStrike" cap="none">
                <a:solidFill>
                  <a:srgbClr val="FFFFFF"/>
                </a:solidFill>
                <a:latin typeface="Helvetica Neue"/>
                <a:ea typeface="Helvetica Neue"/>
                <a:cs typeface="Helvetica Neue"/>
                <a:sym typeface="Helvetica Neue"/>
              </a:rPr>
              <a:t>Deploy</a:t>
            </a:r>
            <a:endParaRPr sz="1200" b="1" i="0" u="none" strike="noStrike" cap="none">
              <a:solidFill>
                <a:srgbClr val="FFFFFF"/>
              </a:solidFill>
              <a:latin typeface="Helvetica Neue"/>
              <a:ea typeface="Helvetica Neue"/>
              <a:cs typeface="Helvetica Neue"/>
              <a:sym typeface="Helvetica Neue"/>
            </a:endParaRPr>
          </a:p>
        </p:txBody>
      </p:sp>
      <p:sp>
        <p:nvSpPr>
          <p:cNvPr id="1124" name="Google Shape;1124;p132"/>
          <p:cNvSpPr/>
          <p:nvPr/>
        </p:nvSpPr>
        <p:spPr>
          <a:xfrm>
            <a:off x="6927517" y="1813575"/>
            <a:ext cx="1540200" cy="383400"/>
          </a:xfrm>
          <a:prstGeom prst="rect">
            <a:avLst/>
          </a:prstGeom>
          <a:solidFill>
            <a:srgbClr val="4793E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r>
              <a:rPr lang="en" sz="1200" b="1" i="0" u="none" strike="noStrike" cap="none">
                <a:solidFill>
                  <a:srgbClr val="FFFFFF"/>
                </a:solidFill>
                <a:latin typeface="Helvetica Neue"/>
                <a:ea typeface="Helvetica Neue"/>
                <a:cs typeface="Helvetica Neue"/>
                <a:sym typeface="Helvetica Neue"/>
              </a:rPr>
              <a:t>Run</a:t>
            </a:r>
            <a:endParaRPr sz="1200" b="1" i="0" u="none" strike="noStrike" cap="none">
              <a:solidFill>
                <a:srgbClr val="FFFFFF"/>
              </a:solidFill>
              <a:latin typeface="Helvetica Neue"/>
              <a:ea typeface="Helvetica Neue"/>
              <a:cs typeface="Helvetica Neue"/>
              <a:sym typeface="Helvetica Neue"/>
            </a:endParaRPr>
          </a:p>
        </p:txBody>
      </p:sp>
      <p:sp>
        <p:nvSpPr>
          <p:cNvPr id="1125" name="Google Shape;1125;p132"/>
          <p:cNvSpPr/>
          <p:nvPr/>
        </p:nvSpPr>
        <p:spPr>
          <a:xfrm>
            <a:off x="1793379" y="2340584"/>
            <a:ext cx="32514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 Team</a:t>
            </a:r>
            <a:endParaRPr sz="1100" b="0" i="0" u="none" strike="noStrike" cap="none">
              <a:solidFill>
                <a:schemeClr val="dk2"/>
              </a:solidFill>
              <a:latin typeface="Helvetica Neue"/>
              <a:ea typeface="Helvetica Neue"/>
              <a:cs typeface="Helvetica Neue"/>
              <a:sym typeface="Helvetica Neue"/>
            </a:endParaRPr>
          </a:p>
        </p:txBody>
      </p:sp>
      <p:sp>
        <p:nvSpPr>
          <p:cNvPr id="1126" name="Google Shape;1126;p132"/>
          <p:cNvSpPr/>
          <p:nvPr/>
        </p:nvSpPr>
        <p:spPr>
          <a:xfrm>
            <a:off x="5229622" y="2340587"/>
            <a:ext cx="32430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Ops Team</a:t>
            </a:r>
            <a:endParaRPr sz="1100" b="0" i="0" u="none" strike="noStrike" cap="none">
              <a:solidFill>
                <a:schemeClr val="dk2"/>
              </a:solidFill>
              <a:latin typeface="Helvetica Neue"/>
              <a:ea typeface="Helvetica Neue"/>
              <a:cs typeface="Helvetica Neue"/>
              <a:sym typeface="Helvetica Neue"/>
            </a:endParaRPr>
          </a:p>
        </p:txBody>
      </p:sp>
      <p:sp>
        <p:nvSpPr>
          <p:cNvPr id="1127" name="Google Shape;1127;p132"/>
          <p:cNvSpPr/>
          <p:nvPr/>
        </p:nvSpPr>
        <p:spPr>
          <a:xfrm>
            <a:off x="5015580" y="2483845"/>
            <a:ext cx="244500" cy="105600"/>
          </a:xfrm>
          <a:prstGeom prst="rightArrow">
            <a:avLst>
              <a:gd name="adj1" fmla="val 50000"/>
              <a:gd name="adj2" fmla="val 50000"/>
            </a:avLst>
          </a:prstGeom>
          <a:solidFill>
            <a:srgbClr val="B7B7B7"/>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28" name="Google Shape;1128;p132"/>
          <p:cNvSpPr/>
          <p:nvPr/>
        </p:nvSpPr>
        <p:spPr>
          <a:xfrm>
            <a:off x="1793379" y="2892103"/>
            <a:ext cx="15402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 Team</a:t>
            </a:r>
            <a:endParaRPr sz="1100" b="0" i="0" u="none" strike="noStrike" cap="none">
              <a:solidFill>
                <a:schemeClr val="dk2"/>
              </a:solidFill>
              <a:latin typeface="Helvetica Neue"/>
              <a:ea typeface="Helvetica Neue"/>
              <a:cs typeface="Helvetica Neue"/>
              <a:sym typeface="Helvetica Neue"/>
            </a:endParaRPr>
          </a:p>
        </p:txBody>
      </p:sp>
      <p:sp>
        <p:nvSpPr>
          <p:cNvPr id="1129" name="Google Shape;1129;p132"/>
          <p:cNvSpPr/>
          <p:nvPr/>
        </p:nvSpPr>
        <p:spPr>
          <a:xfrm>
            <a:off x="5229622" y="2892099"/>
            <a:ext cx="32430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Ops Team</a:t>
            </a:r>
            <a:endParaRPr sz="1100" b="0" i="0" u="none" strike="noStrike" cap="none">
              <a:solidFill>
                <a:schemeClr val="dk2"/>
              </a:solidFill>
              <a:latin typeface="Helvetica Neue"/>
              <a:ea typeface="Helvetica Neue"/>
              <a:cs typeface="Helvetica Neue"/>
              <a:sym typeface="Helvetica Neue"/>
            </a:endParaRPr>
          </a:p>
        </p:txBody>
      </p:sp>
      <p:sp>
        <p:nvSpPr>
          <p:cNvPr id="1130" name="Google Shape;1130;p132"/>
          <p:cNvSpPr/>
          <p:nvPr/>
        </p:nvSpPr>
        <p:spPr>
          <a:xfrm>
            <a:off x="3504759" y="2892103"/>
            <a:ext cx="15402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DevOps Team</a:t>
            </a:r>
            <a:endParaRPr sz="1100" b="0" i="0" u="none" strike="noStrike" cap="none">
              <a:solidFill>
                <a:schemeClr val="dk2"/>
              </a:solidFill>
              <a:latin typeface="Helvetica Neue"/>
              <a:ea typeface="Helvetica Neue"/>
              <a:cs typeface="Helvetica Neue"/>
              <a:sym typeface="Helvetica Neue"/>
            </a:endParaRPr>
          </a:p>
        </p:txBody>
      </p:sp>
      <p:sp>
        <p:nvSpPr>
          <p:cNvPr id="1131" name="Google Shape;1131;p132"/>
          <p:cNvSpPr/>
          <p:nvPr/>
        </p:nvSpPr>
        <p:spPr>
          <a:xfrm>
            <a:off x="5015580" y="3008065"/>
            <a:ext cx="244500" cy="105600"/>
          </a:xfrm>
          <a:prstGeom prst="rightArrow">
            <a:avLst>
              <a:gd name="adj1" fmla="val 50000"/>
              <a:gd name="adj2" fmla="val 50000"/>
            </a:avLst>
          </a:prstGeom>
          <a:solidFill>
            <a:srgbClr val="B7B7B7"/>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32" name="Google Shape;1132;p132"/>
          <p:cNvSpPr/>
          <p:nvPr/>
        </p:nvSpPr>
        <p:spPr>
          <a:xfrm>
            <a:off x="3283942" y="3035125"/>
            <a:ext cx="244500" cy="105600"/>
          </a:xfrm>
          <a:prstGeom prst="rightArrow">
            <a:avLst>
              <a:gd name="adj1" fmla="val 50000"/>
              <a:gd name="adj2" fmla="val 50000"/>
            </a:avLst>
          </a:prstGeom>
          <a:solidFill>
            <a:srgbClr val="B7B7B7"/>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33" name="Google Shape;1133;p132"/>
          <p:cNvSpPr/>
          <p:nvPr/>
        </p:nvSpPr>
        <p:spPr>
          <a:xfrm>
            <a:off x="1793380" y="3454888"/>
            <a:ext cx="15402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 Team</a:t>
            </a:r>
            <a:endParaRPr sz="1100" b="0" i="0" u="none" strike="noStrike" cap="none">
              <a:solidFill>
                <a:schemeClr val="dk2"/>
              </a:solidFill>
              <a:latin typeface="Helvetica Neue"/>
              <a:ea typeface="Helvetica Neue"/>
              <a:cs typeface="Helvetica Neue"/>
              <a:sym typeface="Helvetica Neue"/>
            </a:endParaRPr>
          </a:p>
        </p:txBody>
      </p:sp>
      <p:sp>
        <p:nvSpPr>
          <p:cNvPr id="1134" name="Google Shape;1134;p132"/>
          <p:cNvSpPr/>
          <p:nvPr/>
        </p:nvSpPr>
        <p:spPr>
          <a:xfrm>
            <a:off x="3504759" y="3454890"/>
            <a:ext cx="32514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DevOps Team / CI/CD</a:t>
            </a:r>
            <a:endParaRPr sz="1100" b="0" i="0" u="none" strike="noStrike" cap="none">
              <a:solidFill>
                <a:schemeClr val="dk2"/>
              </a:solidFill>
              <a:latin typeface="Helvetica Neue"/>
              <a:ea typeface="Helvetica Neue"/>
              <a:cs typeface="Helvetica Neue"/>
              <a:sym typeface="Helvetica Neue"/>
            </a:endParaRPr>
          </a:p>
        </p:txBody>
      </p:sp>
      <p:sp>
        <p:nvSpPr>
          <p:cNvPr id="1135" name="Google Shape;1135;p132"/>
          <p:cNvSpPr/>
          <p:nvPr/>
        </p:nvSpPr>
        <p:spPr>
          <a:xfrm>
            <a:off x="6927517" y="3444611"/>
            <a:ext cx="1546800" cy="383400"/>
          </a:xfrm>
          <a:prstGeom prst="roundRect">
            <a:avLst>
              <a:gd name="adj" fmla="val 0"/>
            </a:avLst>
          </a:prstGeom>
          <a:solidFill>
            <a:srgbClr val="C9DAF8"/>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1100"/>
              <a:buFont typeface="Helvetica Neue"/>
              <a:buNone/>
            </a:pPr>
            <a:r>
              <a:rPr lang="en" sz="1100" b="0" i="0" u="none" strike="noStrike" cap="none">
                <a:solidFill>
                  <a:schemeClr val="dk2"/>
                </a:solidFill>
                <a:latin typeface="Helvetica Neue"/>
                <a:ea typeface="Helvetica Neue"/>
                <a:cs typeface="Helvetica Neue"/>
                <a:sym typeface="Helvetica Neue"/>
              </a:rPr>
              <a:t>Ops Team</a:t>
            </a:r>
            <a:endParaRPr sz="1100" b="0" i="0" u="none" strike="noStrike" cap="none">
              <a:solidFill>
                <a:schemeClr val="dk2"/>
              </a:solidFill>
              <a:latin typeface="Helvetica Neue"/>
              <a:ea typeface="Helvetica Neue"/>
              <a:cs typeface="Helvetica Neue"/>
              <a:sym typeface="Helvetica Neue"/>
            </a:endParaRPr>
          </a:p>
        </p:txBody>
      </p:sp>
      <p:sp>
        <p:nvSpPr>
          <p:cNvPr id="1136" name="Google Shape;1136;p132"/>
          <p:cNvSpPr/>
          <p:nvPr/>
        </p:nvSpPr>
        <p:spPr>
          <a:xfrm>
            <a:off x="3283942" y="3584474"/>
            <a:ext cx="244500" cy="105600"/>
          </a:xfrm>
          <a:prstGeom prst="rightArrow">
            <a:avLst>
              <a:gd name="adj1" fmla="val 50000"/>
              <a:gd name="adj2" fmla="val 50000"/>
            </a:avLst>
          </a:prstGeom>
          <a:solidFill>
            <a:srgbClr val="B7B7B7"/>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37" name="Google Shape;1137;p132"/>
          <p:cNvSpPr/>
          <p:nvPr/>
        </p:nvSpPr>
        <p:spPr>
          <a:xfrm>
            <a:off x="6721645" y="3586819"/>
            <a:ext cx="244500" cy="105600"/>
          </a:xfrm>
          <a:prstGeom prst="rightArrow">
            <a:avLst>
              <a:gd name="adj1" fmla="val 50000"/>
              <a:gd name="adj2" fmla="val 50000"/>
            </a:avLst>
          </a:prstGeom>
          <a:solidFill>
            <a:srgbClr val="B7B7B7"/>
          </a:solid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endParaRPr sz="2400" b="1" i="0" u="none" strike="noStrike" cap="none">
              <a:solidFill>
                <a:srgbClr val="000000"/>
              </a:solidFill>
              <a:latin typeface="Helvetica Neue"/>
              <a:ea typeface="Helvetica Neue"/>
              <a:cs typeface="Helvetica Neue"/>
              <a:sym typeface="Helvetica Neue"/>
            </a:endParaRPr>
          </a:p>
        </p:txBody>
      </p:sp>
      <p:sp>
        <p:nvSpPr>
          <p:cNvPr id="1138" name="Google Shape;1138;p132"/>
          <p:cNvSpPr txBox="1"/>
          <p:nvPr/>
        </p:nvSpPr>
        <p:spPr>
          <a:xfrm>
            <a:off x="-419625" y="2227616"/>
            <a:ext cx="2012100" cy="478500"/>
          </a:xfrm>
          <a:prstGeom prst="rect">
            <a:avLst/>
          </a:prstGeom>
          <a:noFill/>
          <a:ln>
            <a:noFill/>
          </a:ln>
        </p:spPr>
        <p:txBody>
          <a:bodyPr spcFirstLastPara="1" wrap="square" lIns="68575" tIns="68575" rIns="68575" bIns="68575" anchor="ctr" anchorCtr="0">
            <a:noAutofit/>
          </a:bodyPr>
          <a:lstStyle/>
          <a:p>
            <a:pPr marL="139700" marR="0" lvl="0" indent="-25400" algn="r" rtl="0">
              <a:lnSpc>
                <a:spcPct val="100000"/>
              </a:lnSpc>
              <a:spcBef>
                <a:spcPts val="0"/>
              </a:spcBef>
              <a:spcAft>
                <a:spcPts val="0"/>
              </a:spcAft>
              <a:buClr>
                <a:schemeClr val="dk2"/>
              </a:buClr>
              <a:buSzPts val="1200"/>
              <a:buFont typeface="Helvetica Neue"/>
              <a:buNone/>
            </a:pPr>
            <a:r>
              <a:rPr lang="en" sz="1200" b="1" i="0" u="none" strike="noStrike" cap="none">
                <a:solidFill>
                  <a:schemeClr val="dk2"/>
                </a:solidFill>
                <a:latin typeface="Helvetica Neue"/>
                <a:ea typeface="Helvetica Neue"/>
                <a:cs typeface="Helvetica Neue"/>
                <a:sym typeface="Helvetica Neue"/>
              </a:rPr>
              <a:t>SILOED</a:t>
            </a:r>
            <a:endParaRPr sz="500"/>
          </a:p>
        </p:txBody>
      </p:sp>
      <p:sp>
        <p:nvSpPr>
          <p:cNvPr id="1139" name="Google Shape;1139;p132"/>
          <p:cNvSpPr txBox="1"/>
          <p:nvPr/>
        </p:nvSpPr>
        <p:spPr>
          <a:xfrm>
            <a:off x="-419625" y="3945576"/>
            <a:ext cx="2012100" cy="478500"/>
          </a:xfrm>
          <a:prstGeom prst="rect">
            <a:avLst/>
          </a:prstGeom>
          <a:noFill/>
          <a:ln>
            <a:noFill/>
          </a:ln>
        </p:spPr>
        <p:txBody>
          <a:bodyPr spcFirstLastPara="1" wrap="square" lIns="68575" tIns="68575" rIns="68575" bIns="68575" anchor="ctr" anchorCtr="0">
            <a:noAutofit/>
          </a:bodyPr>
          <a:lstStyle/>
          <a:p>
            <a:pPr marL="139700" marR="0" lvl="0" indent="-25400" algn="r" rtl="0">
              <a:lnSpc>
                <a:spcPct val="100000"/>
              </a:lnSpc>
              <a:spcBef>
                <a:spcPts val="0"/>
              </a:spcBef>
              <a:spcAft>
                <a:spcPts val="0"/>
              </a:spcAft>
              <a:buClr>
                <a:schemeClr val="dk2"/>
              </a:buClr>
              <a:buSzPts val="1200"/>
              <a:buFont typeface="Helvetica Neue"/>
              <a:buNone/>
            </a:pPr>
            <a:r>
              <a:rPr lang="en" sz="1200" b="1" i="0" u="none" strike="noStrike" cap="none">
                <a:solidFill>
                  <a:schemeClr val="dk2"/>
                </a:solidFill>
                <a:latin typeface="Helvetica Neue"/>
                <a:ea typeface="Helvetica Neue"/>
                <a:cs typeface="Helvetica Neue"/>
                <a:sym typeface="Helvetica Neue"/>
              </a:rPr>
              <a:t>DEVOPS</a:t>
            </a:r>
            <a:endParaRPr sz="500"/>
          </a:p>
        </p:txBody>
      </p:sp>
      <p:cxnSp>
        <p:nvCxnSpPr>
          <p:cNvPr id="1140" name="Google Shape;1140;p132"/>
          <p:cNvCxnSpPr/>
          <p:nvPr/>
        </p:nvCxnSpPr>
        <p:spPr>
          <a:xfrm>
            <a:off x="1258900" y="2697650"/>
            <a:ext cx="0" cy="11631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145"/>
        <p:cNvGrpSpPr/>
        <p:nvPr/>
      </p:nvGrpSpPr>
      <p:grpSpPr>
        <a:xfrm>
          <a:off x="0" y="0"/>
          <a:ext cx="0" cy="0"/>
          <a:chOff x="0" y="0"/>
          <a:chExt cx="0" cy="0"/>
        </a:xfrm>
      </p:grpSpPr>
      <p:sp>
        <p:nvSpPr>
          <p:cNvPr id="1146" name="Google Shape;1146;p133"/>
          <p:cNvSpPr/>
          <p:nvPr/>
        </p:nvSpPr>
        <p:spPr>
          <a:xfrm>
            <a:off x="2658169" y="2048700"/>
            <a:ext cx="4550100" cy="2037300"/>
          </a:xfrm>
          <a:prstGeom prst="rect">
            <a:avLst/>
          </a:prstGeom>
          <a:noFill/>
          <a:ln w="2540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sp>
        <p:nvSpPr>
          <p:cNvPr id="1147" name="Google Shape;1147;p133"/>
          <p:cNvSpPr/>
          <p:nvPr/>
        </p:nvSpPr>
        <p:spPr>
          <a:xfrm>
            <a:off x="3101094" y="3522868"/>
            <a:ext cx="2272200" cy="418200"/>
          </a:xfrm>
          <a:prstGeom prst="roundRect">
            <a:avLst>
              <a:gd name="adj" fmla="val 4386"/>
            </a:avLst>
          </a:prstGeom>
          <a:solidFill>
            <a:srgbClr val="3F7203"/>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FFFFFF"/>
                </a:solidFill>
                <a:latin typeface="Arial"/>
                <a:ea typeface="Arial"/>
                <a:cs typeface="Arial"/>
                <a:sym typeface="Arial"/>
              </a:rPr>
              <a:t>Governance</a:t>
            </a:r>
            <a:endParaRPr sz="1400" b="0" i="0" u="none" strike="noStrike" cap="none">
              <a:solidFill>
                <a:srgbClr val="FFFFFF"/>
              </a:solidFill>
              <a:latin typeface="Arial"/>
              <a:ea typeface="Arial"/>
              <a:cs typeface="Arial"/>
              <a:sym typeface="Arial"/>
            </a:endParaRPr>
          </a:p>
        </p:txBody>
      </p:sp>
      <p:sp>
        <p:nvSpPr>
          <p:cNvPr id="1148" name="Google Shape;1148;p133"/>
          <p:cNvSpPr/>
          <p:nvPr/>
        </p:nvSpPr>
        <p:spPr>
          <a:xfrm>
            <a:off x="3101094" y="2840638"/>
            <a:ext cx="2272200" cy="418200"/>
          </a:xfrm>
          <a:prstGeom prst="roundRect">
            <a:avLst>
              <a:gd name="adj" fmla="val 4386"/>
            </a:avLst>
          </a:prstGeom>
          <a:solidFill>
            <a:srgbClr val="4793E3"/>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F3F3F3"/>
                </a:solidFill>
                <a:latin typeface="Arial"/>
                <a:ea typeface="Arial"/>
                <a:cs typeface="Arial"/>
                <a:sym typeface="Arial"/>
              </a:rPr>
              <a:t>Platform</a:t>
            </a:r>
            <a:endParaRPr sz="1400" b="0" i="0" u="none" strike="noStrike" cap="none">
              <a:solidFill>
                <a:srgbClr val="F3F3F3"/>
              </a:solidFill>
              <a:latin typeface="Arial"/>
              <a:ea typeface="Arial"/>
              <a:cs typeface="Arial"/>
              <a:sym typeface="Arial"/>
            </a:endParaRPr>
          </a:p>
        </p:txBody>
      </p:sp>
      <p:sp>
        <p:nvSpPr>
          <p:cNvPr id="1149" name="Google Shape;1149;p133"/>
          <p:cNvSpPr/>
          <p:nvPr/>
        </p:nvSpPr>
        <p:spPr>
          <a:xfrm>
            <a:off x="3101094" y="2158408"/>
            <a:ext cx="2272200" cy="418200"/>
          </a:xfrm>
          <a:prstGeom prst="roundRect">
            <a:avLst>
              <a:gd name="adj" fmla="val 4386"/>
            </a:avLst>
          </a:prstGeom>
          <a:solidFill>
            <a:srgbClr val="9B9B9B"/>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EFEFEF"/>
                </a:solidFill>
                <a:latin typeface="Arial"/>
                <a:ea typeface="Arial"/>
                <a:cs typeface="Arial"/>
                <a:sym typeface="Arial"/>
              </a:rPr>
              <a:t>Pipeline</a:t>
            </a:r>
            <a:endParaRPr sz="1400" b="0" i="0" u="none" strike="noStrike" cap="none">
              <a:solidFill>
                <a:srgbClr val="EFEFEF"/>
              </a:solidFill>
              <a:latin typeface="Arial"/>
              <a:ea typeface="Arial"/>
              <a:cs typeface="Arial"/>
              <a:sym typeface="Arial"/>
            </a:endParaRPr>
          </a:p>
        </p:txBody>
      </p:sp>
      <p:sp>
        <p:nvSpPr>
          <p:cNvPr id="1150" name="Google Shape;1150;p133"/>
          <p:cNvSpPr/>
          <p:nvPr/>
        </p:nvSpPr>
        <p:spPr>
          <a:xfrm>
            <a:off x="3101095" y="1476178"/>
            <a:ext cx="2272200" cy="418200"/>
          </a:xfrm>
          <a:prstGeom prst="roundRect">
            <a:avLst>
              <a:gd name="adj" fmla="val 4386"/>
            </a:avLst>
          </a:prstGeom>
          <a:solidFill>
            <a:srgbClr val="FDAC32"/>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FFFFFF"/>
                </a:solidFill>
                <a:latin typeface="Arial"/>
                <a:ea typeface="Arial"/>
                <a:cs typeface="Arial"/>
                <a:sym typeface="Arial"/>
              </a:rPr>
              <a:t>Applications</a:t>
            </a:r>
            <a:endParaRPr sz="1400" b="0" i="0" u="none" strike="noStrike" cap="none">
              <a:solidFill>
                <a:srgbClr val="FFFFFF"/>
              </a:solidFill>
              <a:latin typeface="Arial"/>
              <a:ea typeface="Arial"/>
              <a:cs typeface="Arial"/>
              <a:sym typeface="Arial"/>
            </a:endParaRPr>
          </a:p>
        </p:txBody>
      </p:sp>
      <p:cxnSp>
        <p:nvCxnSpPr>
          <p:cNvPr id="1151" name="Google Shape;1151;p133"/>
          <p:cNvCxnSpPr>
            <a:stCxn id="1152" idx="3"/>
            <a:endCxn id="1148" idx="1"/>
          </p:cNvCxnSpPr>
          <p:nvPr/>
        </p:nvCxnSpPr>
        <p:spPr>
          <a:xfrm rot="10800000" flipH="1">
            <a:off x="2531513" y="3049763"/>
            <a:ext cx="569700" cy="682200"/>
          </a:xfrm>
          <a:prstGeom prst="bentConnector3">
            <a:avLst>
              <a:gd name="adj1" fmla="val 50003"/>
            </a:avLst>
          </a:prstGeom>
          <a:noFill/>
          <a:ln w="12700" cap="flat" cmpd="sng">
            <a:solidFill>
              <a:srgbClr val="9B9B9B"/>
            </a:solidFill>
            <a:prstDash val="solid"/>
            <a:round/>
            <a:headEnd type="none" w="sm" len="sm"/>
            <a:tailEnd type="triangle" w="med" len="med"/>
          </a:ln>
        </p:spPr>
      </p:cxnSp>
      <p:cxnSp>
        <p:nvCxnSpPr>
          <p:cNvPr id="1153" name="Google Shape;1153;p133"/>
          <p:cNvCxnSpPr>
            <a:endCxn id="1149" idx="1"/>
          </p:cNvCxnSpPr>
          <p:nvPr/>
        </p:nvCxnSpPr>
        <p:spPr>
          <a:xfrm rot="-5400000">
            <a:off x="2286444" y="2910058"/>
            <a:ext cx="1357200" cy="272100"/>
          </a:xfrm>
          <a:prstGeom prst="bentConnector2">
            <a:avLst/>
          </a:prstGeom>
          <a:noFill/>
          <a:ln w="12700" cap="flat" cmpd="sng">
            <a:solidFill>
              <a:srgbClr val="9B9B9B"/>
            </a:solidFill>
            <a:prstDash val="solid"/>
            <a:round/>
            <a:headEnd type="none" w="sm" len="sm"/>
            <a:tailEnd type="triangle" w="med" len="med"/>
          </a:ln>
        </p:spPr>
      </p:cxnSp>
      <p:cxnSp>
        <p:nvCxnSpPr>
          <p:cNvPr id="1154" name="Google Shape;1154;p133"/>
          <p:cNvCxnSpPr>
            <a:endCxn id="1150" idx="1"/>
          </p:cNvCxnSpPr>
          <p:nvPr/>
        </p:nvCxnSpPr>
        <p:spPr>
          <a:xfrm rot="-5400000">
            <a:off x="1941595" y="2572678"/>
            <a:ext cx="2046900" cy="272100"/>
          </a:xfrm>
          <a:prstGeom prst="bentConnector2">
            <a:avLst/>
          </a:prstGeom>
          <a:noFill/>
          <a:ln w="12700" cap="flat" cmpd="sng">
            <a:solidFill>
              <a:srgbClr val="9B9B9B"/>
            </a:solidFill>
            <a:prstDash val="solid"/>
            <a:round/>
            <a:headEnd type="none" w="sm" len="sm"/>
            <a:tailEnd type="triangle" w="med" len="med"/>
          </a:ln>
        </p:spPr>
      </p:cxnSp>
      <p:cxnSp>
        <p:nvCxnSpPr>
          <p:cNvPr id="1155" name="Google Shape;1155;p133"/>
          <p:cNvCxnSpPr>
            <a:endCxn id="1147" idx="1"/>
          </p:cNvCxnSpPr>
          <p:nvPr/>
        </p:nvCxnSpPr>
        <p:spPr>
          <a:xfrm>
            <a:off x="2531094" y="3731968"/>
            <a:ext cx="570000" cy="0"/>
          </a:xfrm>
          <a:prstGeom prst="straightConnector1">
            <a:avLst/>
          </a:prstGeom>
          <a:noFill/>
          <a:ln w="12700" cap="flat" cmpd="sng">
            <a:solidFill>
              <a:srgbClr val="9B9B9B"/>
            </a:solidFill>
            <a:prstDash val="solid"/>
            <a:round/>
            <a:headEnd type="none" w="sm" len="sm"/>
            <a:tailEnd type="triangle" w="med" len="med"/>
          </a:ln>
        </p:spPr>
      </p:cxnSp>
      <p:sp>
        <p:nvSpPr>
          <p:cNvPr id="1152" name="Google Shape;1152;p133"/>
          <p:cNvSpPr/>
          <p:nvPr/>
        </p:nvSpPr>
        <p:spPr>
          <a:xfrm>
            <a:off x="1558013" y="3522863"/>
            <a:ext cx="973500" cy="418200"/>
          </a:xfrm>
          <a:prstGeom prst="roundRect">
            <a:avLst>
              <a:gd name="adj" fmla="val 4386"/>
            </a:avLst>
          </a:prstGeom>
          <a:solidFill>
            <a:srgbClr val="3F7203"/>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FFFFFF"/>
                </a:solidFill>
                <a:latin typeface="Arial"/>
                <a:ea typeface="Arial"/>
                <a:cs typeface="Arial"/>
                <a:sym typeface="Arial"/>
              </a:rPr>
              <a:t>Assessment</a:t>
            </a:r>
            <a:endParaRPr sz="1400" b="0" i="0" u="none" strike="noStrike" cap="none">
              <a:solidFill>
                <a:srgbClr val="FFFFFF"/>
              </a:solidFill>
              <a:latin typeface="Arial"/>
              <a:ea typeface="Arial"/>
              <a:cs typeface="Arial"/>
              <a:sym typeface="Arial"/>
            </a:endParaRPr>
          </a:p>
        </p:txBody>
      </p:sp>
      <p:cxnSp>
        <p:nvCxnSpPr>
          <p:cNvPr id="1156" name="Google Shape;1156;p133"/>
          <p:cNvCxnSpPr>
            <a:stCxn id="1147" idx="3"/>
            <a:endCxn id="1157" idx="1"/>
          </p:cNvCxnSpPr>
          <p:nvPr/>
        </p:nvCxnSpPr>
        <p:spPr>
          <a:xfrm rot="10800000" flipH="1">
            <a:off x="5373294" y="1685368"/>
            <a:ext cx="573300" cy="2046600"/>
          </a:xfrm>
          <a:prstGeom prst="bentConnector3">
            <a:avLst>
              <a:gd name="adj1" fmla="val 49994"/>
            </a:avLst>
          </a:prstGeom>
          <a:noFill/>
          <a:ln w="12700" cap="flat" cmpd="sng">
            <a:solidFill>
              <a:srgbClr val="9B9B9B"/>
            </a:solidFill>
            <a:prstDash val="solid"/>
            <a:round/>
            <a:headEnd type="none" w="sm" len="sm"/>
            <a:tailEnd type="triangle" w="med" len="med"/>
          </a:ln>
        </p:spPr>
      </p:cxnSp>
      <p:sp>
        <p:nvSpPr>
          <p:cNvPr id="1157" name="Google Shape;1157;p133"/>
          <p:cNvSpPr/>
          <p:nvPr/>
        </p:nvSpPr>
        <p:spPr>
          <a:xfrm>
            <a:off x="5946603" y="1476178"/>
            <a:ext cx="708900" cy="418200"/>
          </a:xfrm>
          <a:prstGeom prst="roundRect">
            <a:avLst>
              <a:gd name="adj" fmla="val 4386"/>
            </a:avLst>
          </a:prstGeom>
          <a:solidFill>
            <a:srgbClr val="FDAC32"/>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r>
              <a:rPr lang="en" sz="1100" b="0" i="0" u="none" strike="noStrike" cap="none">
                <a:solidFill>
                  <a:srgbClr val="FFFFFF"/>
                </a:solidFill>
                <a:latin typeface="Arial"/>
                <a:ea typeface="Arial"/>
                <a:cs typeface="Arial"/>
                <a:sym typeface="Arial"/>
              </a:rPr>
              <a:t>Go Live</a:t>
            </a:r>
            <a:endParaRPr sz="1400" b="0" i="0" u="none" strike="noStrike" cap="none">
              <a:solidFill>
                <a:srgbClr val="FFFFFF"/>
              </a:solidFill>
              <a:latin typeface="Arial"/>
              <a:ea typeface="Arial"/>
              <a:cs typeface="Arial"/>
              <a:sym typeface="Arial"/>
            </a:endParaRPr>
          </a:p>
        </p:txBody>
      </p:sp>
      <p:cxnSp>
        <p:nvCxnSpPr>
          <p:cNvPr id="1158" name="Google Shape;1158;p133"/>
          <p:cNvCxnSpPr>
            <a:stCxn id="1148" idx="3"/>
            <a:endCxn id="1157" idx="1"/>
          </p:cNvCxnSpPr>
          <p:nvPr/>
        </p:nvCxnSpPr>
        <p:spPr>
          <a:xfrm rot="10800000" flipH="1">
            <a:off x="5373294" y="1685338"/>
            <a:ext cx="573300" cy="1364400"/>
          </a:xfrm>
          <a:prstGeom prst="bentConnector3">
            <a:avLst>
              <a:gd name="adj1" fmla="val 49994"/>
            </a:avLst>
          </a:prstGeom>
          <a:noFill/>
          <a:ln w="12700" cap="flat" cmpd="sng">
            <a:solidFill>
              <a:srgbClr val="9B9B9B"/>
            </a:solidFill>
            <a:prstDash val="solid"/>
            <a:round/>
            <a:headEnd type="none" w="sm" len="sm"/>
            <a:tailEnd type="triangle" w="med" len="med"/>
          </a:ln>
        </p:spPr>
      </p:cxnSp>
      <p:cxnSp>
        <p:nvCxnSpPr>
          <p:cNvPr id="1159" name="Google Shape;1159;p133"/>
          <p:cNvCxnSpPr>
            <a:stCxn id="1149" idx="3"/>
            <a:endCxn id="1157" idx="1"/>
          </p:cNvCxnSpPr>
          <p:nvPr/>
        </p:nvCxnSpPr>
        <p:spPr>
          <a:xfrm rot="10800000" flipH="1">
            <a:off x="5373294" y="1685308"/>
            <a:ext cx="573300" cy="682200"/>
          </a:xfrm>
          <a:prstGeom prst="bentConnector3">
            <a:avLst>
              <a:gd name="adj1" fmla="val 49994"/>
            </a:avLst>
          </a:prstGeom>
          <a:noFill/>
          <a:ln w="12700" cap="flat" cmpd="sng">
            <a:solidFill>
              <a:srgbClr val="9B9B9B"/>
            </a:solidFill>
            <a:prstDash val="solid"/>
            <a:round/>
            <a:headEnd type="none" w="sm" len="sm"/>
            <a:tailEnd type="triangle" w="med" len="med"/>
          </a:ln>
        </p:spPr>
      </p:cxnSp>
      <p:cxnSp>
        <p:nvCxnSpPr>
          <p:cNvPr id="1160" name="Google Shape;1160;p133"/>
          <p:cNvCxnSpPr>
            <a:stCxn id="1150" idx="3"/>
            <a:endCxn id="1157" idx="1"/>
          </p:cNvCxnSpPr>
          <p:nvPr/>
        </p:nvCxnSpPr>
        <p:spPr>
          <a:xfrm>
            <a:off x="5373295" y="1685278"/>
            <a:ext cx="573300" cy="0"/>
          </a:xfrm>
          <a:prstGeom prst="straightConnector1">
            <a:avLst/>
          </a:prstGeom>
          <a:noFill/>
          <a:ln w="12700" cap="flat" cmpd="sng">
            <a:solidFill>
              <a:srgbClr val="9B9B9B"/>
            </a:solidFill>
            <a:prstDash val="solid"/>
            <a:round/>
            <a:headEnd type="none" w="sm" len="sm"/>
            <a:tailEnd type="triangle" w="med" len="med"/>
          </a:ln>
        </p:spPr>
      </p:cxnSp>
      <p:sp>
        <p:nvSpPr>
          <p:cNvPr id="1161" name="Google Shape;1161;p133"/>
          <p:cNvSpPr txBox="1"/>
          <p:nvPr/>
        </p:nvSpPr>
        <p:spPr>
          <a:xfrm>
            <a:off x="5710706" y="2835094"/>
            <a:ext cx="1453200" cy="39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fortaa"/>
              <a:buNone/>
            </a:pPr>
            <a:r>
              <a:rPr lang="en" sz="1100" b="1"/>
              <a:t>Operationalizing </a:t>
            </a:r>
            <a:br>
              <a:rPr lang="en" sz="1100" b="1"/>
            </a:br>
            <a:r>
              <a:rPr lang="en" sz="1100" b="1"/>
              <a:t>Containers</a:t>
            </a:r>
            <a:endParaRPr sz="1100" b="1" i="0" u="none" strike="noStrike" cap="none"/>
          </a:p>
        </p:txBody>
      </p:sp>
      <p:cxnSp>
        <p:nvCxnSpPr>
          <p:cNvPr id="1162" name="Google Shape;1162;p133"/>
          <p:cNvCxnSpPr/>
          <p:nvPr/>
        </p:nvCxnSpPr>
        <p:spPr>
          <a:xfrm>
            <a:off x="2663316" y="1689925"/>
            <a:ext cx="437700" cy="0"/>
          </a:xfrm>
          <a:prstGeom prst="straightConnector1">
            <a:avLst/>
          </a:prstGeom>
          <a:noFill/>
          <a:ln w="12700" cap="flat" cmpd="sng">
            <a:solidFill>
              <a:srgbClr val="9B9B9B"/>
            </a:solidFill>
            <a:prstDash val="solid"/>
            <a:round/>
            <a:headEnd type="none" w="sm" len="sm"/>
            <a:tailEnd type="triangle" w="med" len="med"/>
          </a:ln>
        </p:spPr>
      </p:cxnSp>
      <p:cxnSp>
        <p:nvCxnSpPr>
          <p:cNvPr id="1163" name="Google Shape;1163;p133"/>
          <p:cNvCxnSpPr>
            <a:stCxn id="1157" idx="3"/>
          </p:cNvCxnSpPr>
          <p:nvPr/>
        </p:nvCxnSpPr>
        <p:spPr>
          <a:xfrm>
            <a:off x="6655503" y="1685278"/>
            <a:ext cx="312600" cy="0"/>
          </a:xfrm>
          <a:prstGeom prst="straightConnector1">
            <a:avLst/>
          </a:prstGeom>
          <a:noFill/>
          <a:ln w="12700" cap="flat" cmpd="sng">
            <a:solidFill>
              <a:srgbClr val="9B9B9B"/>
            </a:solidFill>
            <a:prstDash val="solid"/>
            <a:round/>
            <a:headEnd type="none" w="sm" len="sm"/>
            <a:tailEnd type="triangle" w="med" len="med"/>
          </a:ln>
        </p:spPr>
      </p:cxnSp>
      <p:grpSp>
        <p:nvGrpSpPr>
          <p:cNvPr id="1164" name="Google Shape;1164;p133"/>
          <p:cNvGrpSpPr/>
          <p:nvPr/>
        </p:nvGrpSpPr>
        <p:grpSpPr>
          <a:xfrm>
            <a:off x="1236845" y="1467432"/>
            <a:ext cx="513225" cy="418238"/>
            <a:chOff x="988726" y="1702575"/>
            <a:chExt cx="684300" cy="557650"/>
          </a:xfrm>
        </p:grpSpPr>
        <p:sp>
          <p:nvSpPr>
            <p:cNvPr id="1165" name="Google Shape;1165;p133"/>
            <p:cNvSpPr/>
            <p:nvPr/>
          </p:nvSpPr>
          <p:spPr>
            <a:xfrm>
              <a:off x="1076001" y="1702575"/>
              <a:ext cx="522600" cy="5574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66" name="Google Shape;1166;p133"/>
            <p:cNvSpPr txBox="1"/>
            <p:nvPr/>
          </p:nvSpPr>
          <p:spPr>
            <a:xfrm>
              <a:off x="988726" y="1738226"/>
              <a:ext cx="6843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a:t>
              </a:r>
              <a:endParaRPr sz="800">
                <a:solidFill>
                  <a:srgbClr val="FFFFFF"/>
                </a:solidFill>
              </a:endParaRPr>
            </a:p>
          </p:txBody>
        </p:sp>
      </p:grpSp>
      <p:grpSp>
        <p:nvGrpSpPr>
          <p:cNvPr id="1167" name="Google Shape;1167;p133"/>
          <p:cNvGrpSpPr/>
          <p:nvPr/>
        </p:nvGrpSpPr>
        <p:grpSpPr>
          <a:xfrm>
            <a:off x="1660078" y="1467432"/>
            <a:ext cx="513225" cy="418238"/>
            <a:chOff x="1629237" y="1702575"/>
            <a:chExt cx="684300" cy="557650"/>
          </a:xfrm>
        </p:grpSpPr>
        <p:sp>
          <p:nvSpPr>
            <p:cNvPr id="1168" name="Google Shape;1168;p133"/>
            <p:cNvSpPr/>
            <p:nvPr/>
          </p:nvSpPr>
          <p:spPr>
            <a:xfrm>
              <a:off x="1716512" y="1702575"/>
              <a:ext cx="522600" cy="5574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69" name="Google Shape;1169;p133"/>
            <p:cNvSpPr txBox="1"/>
            <p:nvPr/>
          </p:nvSpPr>
          <p:spPr>
            <a:xfrm>
              <a:off x="1629237" y="1738226"/>
              <a:ext cx="6843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a:t>
              </a:r>
              <a:endParaRPr sz="800">
                <a:solidFill>
                  <a:srgbClr val="FFFFFF"/>
                </a:solidFill>
              </a:endParaRPr>
            </a:p>
          </p:txBody>
        </p:sp>
      </p:grpSp>
      <p:grpSp>
        <p:nvGrpSpPr>
          <p:cNvPr id="1170" name="Google Shape;1170;p133"/>
          <p:cNvGrpSpPr/>
          <p:nvPr/>
        </p:nvGrpSpPr>
        <p:grpSpPr>
          <a:xfrm>
            <a:off x="2091955" y="1467432"/>
            <a:ext cx="513225" cy="418238"/>
            <a:chOff x="2281273" y="1702575"/>
            <a:chExt cx="684300" cy="557650"/>
          </a:xfrm>
        </p:grpSpPr>
        <p:sp>
          <p:nvSpPr>
            <p:cNvPr id="1171" name="Google Shape;1171;p133"/>
            <p:cNvSpPr/>
            <p:nvPr/>
          </p:nvSpPr>
          <p:spPr>
            <a:xfrm>
              <a:off x="2368548" y="1702575"/>
              <a:ext cx="522600" cy="5574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72" name="Google Shape;1172;p133"/>
            <p:cNvSpPr txBox="1"/>
            <p:nvPr/>
          </p:nvSpPr>
          <p:spPr>
            <a:xfrm>
              <a:off x="2281273" y="1738226"/>
              <a:ext cx="6843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a:t>
              </a:r>
              <a:endParaRPr sz="800">
                <a:solidFill>
                  <a:srgbClr val="FFFFFF"/>
                </a:solidFill>
              </a:endParaRPr>
            </a:p>
          </p:txBody>
        </p:sp>
      </p:grpSp>
      <p:grpSp>
        <p:nvGrpSpPr>
          <p:cNvPr id="1173" name="Google Shape;1173;p133"/>
          <p:cNvGrpSpPr/>
          <p:nvPr/>
        </p:nvGrpSpPr>
        <p:grpSpPr>
          <a:xfrm>
            <a:off x="6980192" y="1467494"/>
            <a:ext cx="513253" cy="418056"/>
            <a:chOff x="8242300" y="1248315"/>
            <a:chExt cx="685800" cy="558600"/>
          </a:xfrm>
        </p:grpSpPr>
        <p:sp>
          <p:nvSpPr>
            <p:cNvPr id="1174" name="Google Shape;1174;p133"/>
            <p:cNvSpPr/>
            <p:nvPr/>
          </p:nvSpPr>
          <p:spPr>
            <a:xfrm>
              <a:off x="8350828" y="1248315"/>
              <a:ext cx="523800" cy="5586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75" name="Google Shape;1175;p133"/>
            <p:cNvSpPr txBox="1"/>
            <p:nvPr/>
          </p:nvSpPr>
          <p:spPr>
            <a:xfrm>
              <a:off x="8242300" y="1266009"/>
              <a:ext cx="685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 in</a:t>
              </a:r>
              <a:endParaRPr sz="800">
                <a:solidFill>
                  <a:srgbClr val="FFFFFF"/>
                </a:solidFill>
              </a:endParaRPr>
            </a:p>
            <a:p>
              <a:pPr marL="0" lvl="0" indent="0" algn="ctr" rtl="0">
                <a:spcBef>
                  <a:spcPts val="0"/>
                </a:spcBef>
                <a:spcAft>
                  <a:spcPts val="0"/>
                </a:spcAft>
                <a:buNone/>
              </a:pPr>
              <a:r>
                <a:rPr lang="en" sz="800">
                  <a:solidFill>
                    <a:srgbClr val="FFFFFF"/>
                  </a:solidFill>
                </a:rPr>
                <a:t>Prod</a:t>
              </a:r>
              <a:endParaRPr sz="800">
                <a:solidFill>
                  <a:srgbClr val="FFFFFF"/>
                </a:solidFill>
              </a:endParaRPr>
            </a:p>
          </p:txBody>
        </p:sp>
      </p:grpSp>
      <p:sp>
        <p:nvSpPr>
          <p:cNvPr id="1176" name="Google Shape;1176;p133"/>
          <p:cNvSpPr txBox="1"/>
          <p:nvPr/>
        </p:nvSpPr>
        <p:spPr>
          <a:xfrm>
            <a:off x="7012382" y="1911131"/>
            <a:ext cx="1453200" cy="23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fortaa"/>
              <a:buNone/>
            </a:pPr>
            <a:r>
              <a:rPr lang="en" sz="1100" b="1"/>
              <a:t>Scale</a:t>
            </a:r>
            <a:endParaRPr sz="1100" b="1" i="0" u="none" strike="noStrike" cap="none"/>
          </a:p>
        </p:txBody>
      </p:sp>
      <p:grpSp>
        <p:nvGrpSpPr>
          <p:cNvPr id="1177" name="Google Shape;1177;p133"/>
          <p:cNvGrpSpPr/>
          <p:nvPr/>
        </p:nvGrpSpPr>
        <p:grpSpPr>
          <a:xfrm>
            <a:off x="7437392" y="1467494"/>
            <a:ext cx="513253" cy="418056"/>
            <a:chOff x="8242300" y="1248315"/>
            <a:chExt cx="685800" cy="558600"/>
          </a:xfrm>
        </p:grpSpPr>
        <p:sp>
          <p:nvSpPr>
            <p:cNvPr id="1178" name="Google Shape;1178;p133"/>
            <p:cNvSpPr/>
            <p:nvPr/>
          </p:nvSpPr>
          <p:spPr>
            <a:xfrm>
              <a:off x="8350828" y="1248315"/>
              <a:ext cx="523800" cy="5586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79" name="Google Shape;1179;p133"/>
            <p:cNvSpPr txBox="1"/>
            <p:nvPr/>
          </p:nvSpPr>
          <p:spPr>
            <a:xfrm>
              <a:off x="8242300" y="1266009"/>
              <a:ext cx="685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 in</a:t>
              </a:r>
              <a:endParaRPr sz="800">
                <a:solidFill>
                  <a:srgbClr val="FFFFFF"/>
                </a:solidFill>
              </a:endParaRPr>
            </a:p>
            <a:p>
              <a:pPr marL="0" lvl="0" indent="0" algn="ctr" rtl="0">
                <a:spcBef>
                  <a:spcPts val="0"/>
                </a:spcBef>
                <a:spcAft>
                  <a:spcPts val="0"/>
                </a:spcAft>
                <a:buNone/>
              </a:pPr>
              <a:r>
                <a:rPr lang="en" sz="800">
                  <a:solidFill>
                    <a:srgbClr val="FFFFFF"/>
                  </a:solidFill>
                </a:rPr>
                <a:t>Prod</a:t>
              </a:r>
              <a:endParaRPr sz="800">
                <a:solidFill>
                  <a:srgbClr val="FFFFFF"/>
                </a:solidFill>
              </a:endParaRPr>
            </a:p>
          </p:txBody>
        </p:sp>
      </p:grpSp>
      <p:grpSp>
        <p:nvGrpSpPr>
          <p:cNvPr id="1180" name="Google Shape;1180;p133"/>
          <p:cNvGrpSpPr/>
          <p:nvPr/>
        </p:nvGrpSpPr>
        <p:grpSpPr>
          <a:xfrm>
            <a:off x="7894592" y="1467494"/>
            <a:ext cx="513253" cy="418056"/>
            <a:chOff x="8242300" y="1248315"/>
            <a:chExt cx="685800" cy="558600"/>
          </a:xfrm>
        </p:grpSpPr>
        <p:sp>
          <p:nvSpPr>
            <p:cNvPr id="1181" name="Google Shape;1181;p133"/>
            <p:cNvSpPr/>
            <p:nvPr/>
          </p:nvSpPr>
          <p:spPr>
            <a:xfrm>
              <a:off x="8350828" y="1248315"/>
              <a:ext cx="523800" cy="558600"/>
            </a:xfrm>
            <a:prstGeom prst="ellipse">
              <a:avLst/>
            </a:prstGeom>
            <a:solidFill>
              <a:srgbClr val="56498F"/>
            </a:solidFill>
            <a:ln w="9525" cap="flat" cmpd="sng">
              <a:solidFill>
                <a:srgbClr val="9B9B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Arial"/>
                <a:buNone/>
              </a:pPr>
              <a:endParaRPr sz="800"/>
            </a:p>
          </p:txBody>
        </p:sp>
        <p:sp>
          <p:nvSpPr>
            <p:cNvPr id="1182" name="Google Shape;1182;p133"/>
            <p:cNvSpPr txBox="1"/>
            <p:nvPr/>
          </p:nvSpPr>
          <p:spPr>
            <a:xfrm>
              <a:off x="8242300" y="1266009"/>
              <a:ext cx="685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App in</a:t>
              </a:r>
              <a:endParaRPr sz="800">
                <a:solidFill>
                  <a:srgbClr val="FFFFFF"/>
                </a:solidFill>
              </a:endParaRPr>
            </a:p>
            <a:p>
              <a:pPr marL="0" lvl="0" indent="0" algn="ctr" rtl="0">
                <a:spcBef>
                  <a:spcPts val="0"/>
                </a:spcBef>
                <a:spcAft>
                  <a:spcPts val="0"/>
                </a:spcAft>
                <a:buNone/>
              </a:pPr>
              <a:r>
                <a:rPr lang="en" sz="800">
                  <a:solidFill>
                    <a:srgbClr val="FFFFFF"/>
                  </a:solidFill>
                </a:rPr>
                <a:t>Prod</a:t>
              </a:r>
              <a:endParaRPr sz="800">
                <a:solidFill>
                  <a:srgbClr val="FFFFFF"/>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34"/>
          <p:cNvSpPr txBox="1">
            <a:spLocks noGrp="1"/>
          </p:cNvSpPr>
          <p:nvPr>
            <p:ph type="title"/>
          </p:nvPr>
        </p:nvSpPr>
        <p:spPr>
          <a:xfrm>
            <a:off x="311700" y="268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Modern Apps: Shifting to “Cattle”</a:t>
            </a:r>
            <a:endParaRPr/>
          </a:p>
        </p:txBody>
      </p:sp>
      <p:sp>
        <p:nvSpPr>
          <p:cNvPr id="1188" name="Google Shape;1188;p134"/>
          <p:cNvSpPr/>
          <p:nvPr/>
        </p:nvSpPr>
        <p:spPr>
          <a:xfrm>
            <a:off x="5538711" y="2777901"/>
            <a:ext cx="1132800" cy="8772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189" name="Google Shape;1189;p134"/>
          <p:cNvSpPr/>
          <p:nvPr/>
        </p:nvSpPr>
        <p:spPr>
          <a:xfrm>
            <a:off x="7192812" y="2777901"/>
            <a:ext cx="1132800" cy="8772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190" name="Google Shape;1190;p134"/>
          <p:cNvSpPr/>
          <p:nvPr/>
        </p:nvSpPr>
        <p:spPr>
          <a:xfrm>
            <a:off x="686208" y="1871807"/>
            <a:ext cx="1644000" cy="16086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191" name="Google Shape;1191;p134"/>
          <p:cNvSpPr/>
          <p:nvPr/>
        </p:nvSpPr>
        <p:spPr>
          <a:xfrm>
            <a:off x="1279533" y="2489095"/>
            <a:ext cx="457500" cy="3738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App1</a:t>
            </a:r>
            <a:endParaRPr sz="900" b="1" i="0" u="none" strike="noStrike" cap="none">
              <a:solidFill>
                <a:schemeClr val="dk2"/>
              </a:solidFill>
              <a:latin typeface="Helvetica Neue"/>
              <a:ea typeface="Helvetica Neue"/>
              <a:cs typeface="Helvetica Neue"/>
              <a:sym typeface="Helvetica Neue"/>
            </a:endParaRPr>
          </a:p>
        </p:txBody>
      </p:sp>
      <p:sp>
        <p:nvSpPr>
          <p:cNvPr id="1192" name="Google Shape;1192;p134"/>
          <p:cNvSpPr/>
          <p:nvPr/>
        </p:nvSpPr>
        <p:spPr>
          <a:xfrm>
            <a:off x="5540682" y="1798470"/>
            <a:ext cx="1132800" cy="8772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193" name="Google Shape;1193;p134"/>
          <p:cNvSpPr/>
          <p:nvPr/>
        </p:nvSpPr>
        <p:spPr>
          <a:xfrm>
            <a:off x="5621674" y="2166570"/>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App2</a:t>
            </a:r>
            <a:endParaRPr sz="900" b="1" i="0" u="none" strike="noStrike" cap="none">
              <a:solidFill>
                <a:schemeClr val="dk2"/>
              </a:solidFill>
              <a:latin typeface="Helvetica Neue"/>
              <a:ea typeface="Helvetica Neue"/>
              <a:cs typeface="Helvetica Neue"/>
              <a:sym typeface="Helvetica Neue"/>
            </a:endParaRPr>
          </a:p>
        </p:txBody>
      </p:sp>
      <p:sp>
        <p:nvSpPr>
          <p:cNvPr id="1194" name="Google Shape;1194;p134"/>
          <p:cNvSpPr/>
          <p:nvPr/>
        </p:nvSpPr>
        <p:spPr>
          <a:xfrm>
            <a:off x="7194783" y="1798470"/>
            <a:ext cx="1132800" cy="8772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195" name="Google Shape;1195;p134"/>
          <p:cNvSpPr/>
          <p:nvPr/>
        </p:nvSpPr>
        <p:spPr>
          <a:xfrm>
            <a:off x="6136024" y="2166570"/>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App1</a:t>
            </a:r>
            <a:endParaRPr sz="900" b="1" i="0" u="none" strike="noStrike" cap="none">
              <a:solidFill>
                <a:schemeClr val="dk2"/>
              </a:solidFill>
              <a:latin typeface="Helvetica Neue"/>
              <a:ea typeface="Helvetica Neue"/>
              <a:cs typeface="Helvetica Neue"/>
              <a:sym typeface="Helvetica Neue"/>
            </a:endParaRPr>
          </a:p>
        </p:txBody>
      </p:sp>
      <p:sp>
        <p:nvSpPr>
          <p:cNvPr id="1196" name="Google Shape;1196;p134"/>
          <p:cNvSpPr/>
          <p:nvPr/>
        </p:nvSpPr>
        <p:spPr>
          <a:xfrm>
            <a:off x="7279024" y="2166570"/>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App1</a:t>
            </a:r>
            <a:endParaRPr sz="900" b="1" i="0" u="none" strike="noStrike" cap="none">
              <a:solidFill>
                <a:schemeClr val="dk2"/>
              </a:solidFill>
              <a:latin typeface="Helvetica Neue"/>
              <a:ea typeface="Helvetica Neue"/>
              <a:cs typeface="Helvetica Neue"/>
              <a:sym typeface="Helvetica Neue"/>
            </a:endParaRPr>
          </a:p>
        </p:txBody>
      </p:sp>
      <p:sp>
        <p:nvSpPr>
          <p:cNvPr id="1197" name="Google Shape;1197;p134"/>
          <p:cNvSpPr/>
          <p:nvPr/>
        </p:nvSpPr>
        <p:spPr>
          <a:xfrm>
            <a:off x="7793374" y="2166570"/>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App2</a:t>
            </a:r>
            <a:endParaRPr sz="900" b="1" i="0" u="none" strike="noStrike" cap="none">
              <a:solidFill>
                <a:schemeClr val="dk2"/>
              </a:solidFill>
              <a:latin typeface="Helvetica Neue"/>
              <a:ea typeface="Helvetica Neue"/>
              <a:cs typeface="Helvetica Neue"/>
              <a:sym typeface="Helvetica Neue"/>
            </a:endParaRPr>
          </a:p>
        </p:txBody>
      </p:sp>
      <p:sp>
        <p:nvSpPr>
          <p:cNvPr id="1198" name="Google Shape;1198;p134"/>
          <p:cNvSpPr txBox="1"/>
          <p:nvPr/>
        </p:nvSpPr>
        <p:spPr>
          <a:xfrm>
            <a:off x="6743020" y="2091532"/>
            <a:ext cx="377100" cy="5223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2"/>
              </a:buClr>
              <a:buSzPts val="2300"/>
              <a:buFont typeface="Helvetica Neue"/>
              <a:buNone/>
            </a:pPr>
            <a:r>
              <a:rPr lang="en" sz="2000" b="1" i="0" u="none" strike="noStrike" cap="none">
                <a:solidFill>
                  <a:schemeClr val="dk2"/>
                </a:solidFill>
                <a:latin typeface="Helvetica Neue"/>
                <a:ea typeface="Helvetica Neue"/>
                <a:cs typeface="Helvetica Neue"/>
                <a:sym typeface="Helvetica Neue"/>
              </a:rPr>
              <a:t>...</a:t>
            </a:r>
            <a:endParaRPr sz="2000" b="1" i="0" u="none" strike="noStrike" cap="none">
              <a:solidFill>
                <a:schemeClr val="dk2"/>
              </a:solidFill>
              <a:latin typeface="Helvetica Neue"/>
              <a:ea typeface="Helvetica Neue"/>
              <a:cs typeface="Helvetica Neue"/>
              <a:sym typeface="Helvetica Neue"/>
            </a:endParaRPr>
          </a:p>
        </p:txBody>
      </p:sp>
      <p:sp>
        <p:nvSpPr>
          <p:cNvPr id="1199" name="Google Shape;1199;p134"/>
          <p:cNvSpPr/>
          <p:nvPr/>
        </p:nvSpPr>
        <p:spPr>
          <a:xfrm>
            <a:off x="2515008" y="1871807"/>
            <a:ext cx="1644000" cy="1608600"/>
          </a:xfrm>
          <a:prstGeom prst="rect">
            <a:avLst/>
          </a:prstGeom>
          <a:solidFill>
            <a:srgbClr val="CFE2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chemeClr val="dk2"/>
              </a:solidFill>
              <a:latin typeface="Helvetica Neue"/>
              <a:ea typeface="Helvetica Neue"/>
              <a:cs typeface="Helvetica Neue"/>
              <a:sym typeface="Helvetica Neue"/>
            </a:endParaRPr>
          </a:p>
        </p:txBody>
      </p:sp>
      <p:sp>
        <p:nvSpPr>
          <p:cNvPr id="1200" name="Google Shape;1200;p134"/>
          <p:cNvSpPr/>
          <p:nvPr/>
        </p:nvSpPr>
        <p:spPr>
          <a:xfrm>
            <a:off x="3108333" y="2489095"/>
            <a:ext cx="457500" cy="3738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App2</a:t>
            </a:r>
            <a:endParaRPr sz="900" b="1" i="0" u="none" strike="noStrike" cap="none">
              <a:solidFill>
                <a:schemeClr val="dk2"/>
              </a:solidFill>
              <a:latin typeface="Helvetica Neue"/>
              <a:ea typeface="Helvetica Neue"/>
              <a:cs typeface="Helvetica Neue"/>
              <a:sym typeface="Helvetica Neue"/>
            </a:endParaRPr>
          </a:p>
        </p:txBody>
      </p:sp>
      <p:sp>
        <p:nvSpPr>
          <p:cNvPr id="1201" name="Google Shape;1201;p134"/>
          <p:cNvSpPr txBox="1"/>
          <p:nvPr/>
        </p:nvSpPr>
        <p:spPr>
          <a:xfrm>
            <a:off x="1674757" y="1491152"/>
            <a:ext cx="1433700" cy="433800"/>
          </a:xfrm>
          <a:prstGeom prst="rect">
            <a:avLst/>
          </a:prstGeom>
          <a:noFill/>
          <a:ln>
            <a:noFill/>
          </a:ln>
        </p:spPr>
        <p:txBody>
          <a:bodyPr spcFirstLastPara="1" wrap="square" lIns="68575" tIns="68575" rIns="68575" bIns="68575" anchor="t" anchorCtr="0">
            <a:noAutofit/>
          </a:bodyPr>
          <a:lstStyle/>
          <a:p>
            <a:pPr marL="139700" marR="0" lvl="0" indent="-25400" algn="ctr" rtl="0">
              <a:lnSpc>
                <a:spcPct val="100000"/>
              </a:lnSpc>
              <a:spcBef>
                <a:spcPts val="0"/>
              </a:spcBef>
              <a:spcAft>
                <a:spcPts val="0"/>
              </a:spcAft>
              <a:buClr>
                <a:schemeClr val="accent2"/>
              </a:buClr>
              <a:buSzPts val="1500"/>
              <a:buFont typeface="Helvetica Neue"/>
              <a:buNone/>
            </a:pPr>
            <a:r>
              <a:rPr lang="en" sz="1500" b="1" i="0" u="none" strike="noStrike" cap="none">
                <a:solidFill>
                  <a:schemeClr val="accent2"/>
                </a:solidFill>
                <a:latin typeface="Helvetica Neue"/>
                <a:ea typeface="Helvetica Neue"/>
                <a:cs typeface="Helvetica Neue"/>
                <a:sym typeface="Helvetica Neue"/>
              </a:rPr>
              <a:t>PETS</a:t>
            </a:r>
            <a:endParaRPr sz="500"/>
          </a:p>
        </p:txBody>
      </p:sp>
      <p:sp>
        <p:nvSpPr>
          <p:cNvPr id="1202" name="Google Shape;1202;p134"/>
          <p:cNvSpPr txBox="1"/>
          <p:nvPr/>
        </p:nvSpPr>
        <p:spPr>
          <a:xfrm>
            <a:off x="6136024" y="1346771"/>
            <a:ext cx="1433700" cy="433800"/>
          </a:xfrm>
          <a:prstGeom prst="rect">
            <a:avLst/>
          </a:prstGeom>
          <a:noFill/>
          <a:ln>
            <a:noFill/>
          </a:ln>
        </p:spPr>
        <p:txBody>
          <a:bodyPr spcFirstLastPara="1" wrap="square" lIns="68575" tIns="68575" rIns="68575" bIns="68575" anchor="t" anchorCtr="0">
            <a:noAutofit/>
          </a:bodyPr>
          <a:lstStyle/>
          <a:p>
            <a:pPr marL="139700" marR="0" lvl="0" indent="-25400" algn="ctr" rtl="0">
              <a:lnSpc>
                <a:spcPct val="100000"/>
              </a:lnSpc>
              <a:spcBef>
                <a:spcPts val="0"/>
              </a:spcBef>
              <a:spcAft>
                <a:spcPts val="0"/>
              </a:spcAft>
              <a:buClr>
                <a:schemeClr val="accent2"/>
              </a:buClr>
              <a:buSzPts val="1500"/>
              <a:buFont typeface="Helvetica Neue"/>
              <a:buNone/>
            </a:pPr>
            <a:r>
              <a:rPr lang="en" sz="1500" b="1" i="0" u="none" strike="noStrike" cap="none">
                <a:solidFill>
                  <a:schemeClr val="accent2"/>
                </a:solidFill>
                <a:latin typeface="Helvetica Neue"/>
                <a:ea typeface="Helvetica Neue"/>
                <a:cs typeface="Helvetica Neue"/>
                <a:sym typeface="Helvetica Neue"/>
              </a:rPr>
              <a:t>CATTLE</a:t>
            </a:r>
            <a:endParaRPr sz="500"/>
          </a:p>
        </p:txBody>
      </p:sp>
      <p:cxnSp>
        <p:nvCxnSpPr>
          <p:cNvPr id="1203" name="Google Shape;1203;p134"/>
          <p:cNvCxnSpPr/>
          <p:nvPr/>
        </p:nvCxnSpPr>
        <p:spPr>
          <a:xfrm>
            <a:off x="4374573" y="2712556"/>
            <a:ext cx="929400" cy="0"/>
          </a:xfrm>
          <a:prstGeom prst="straightConnector1">
            <a:avLst/>
          </a:prstGeom>
          <a:noFill/>
          <a:ln w="60325" cap="flat" cmpd="sng">
            <a:solidFill>
              <a:srgbClr val="7F7F7F"/>
            </a:solidFill>
            <a:prstDash val="solid"/>
            <a:round/>
            <a:headEnd type="none" w="sm" len="sm"/>
            <a:tailEnd type="triangle" w="med" len="med"/>
          </a:ln>
        </p:spPr>
      </p:cxnSp>
      <p:sp>
        <p:nvSpPr>
          <p:cNvPr id="1204" name="Google Shape;1204;p134"/>
          <p:cNvSpPr/>
          <p:nvPr/>
        </p:nvSpPr>
        <p:spPr>
          <a:xfrm>
            <a:off x="1095211" y="2028498"/>
            <a:ext cx="8262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blue.server</a:t>
            </a:r>
            <a:endParaRPr sz="1200" b="0" i="0" u="none" strike="noStrike" cap="none">
              <a:solidFill>
                <a:schemeClr val="dk2"/>
              </a:solidFill>
              <a:latin typeface="Helvetica Neue"/>
              <a:ea typeface="Helvetica Neue"/>
              <a:cs typeface="Helvetica Neue"/>
              <a:sym typeface="Helvetica Neue"/>
            </a:endParaRPr>
          </a:p>
        </p:txBody>
      </p:sp>
      <p:sp>
        <p:nvSpPr>
          <p:cNvPr id="1205" name="Google Shape;1205;p134"/>
          <p:cNvSpPr/>
          <p:nvPr/>
        </p:nvSpPr>
        <p:spPr>
          <a:xfrm>
            <a:off x="2871413" y="2006121"/>
            <a:ext cx="9312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green.server</a:t>
            </a:r>
            <a:endParaRPr sz="1200" b="0" i="0" u="none" strike="noStrike" cap="none">
              <a:solidFill>
                <a:schemeClr val="dk2"/>
              </a:solidFill>
              <a:latin typeface="Helvetica Neue"/>
              <a:ea typeface="Helvetica Neue"/>
              <a:cs typeface="Helvetica Neue"/>
              <a:sym typeface="Helvetica Neue"/>
            </a:endParaRPr>
          </a:p>
        </p:txBody>
      </p:sp>
      <p:sp>
        <p:nvSpPr>
          <p:cNvPr id="1206" name="Google Shape;1206;p134"/>
          <p:cNvSpPr/>
          <p:nvPr/>
        </p:nvSpPr>
        <p:spPr>
          <a:xfrm>
            <a:off x="5621384" y="1872242"/>
            <a:ext cx="9594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10282.server</a:t>
            </a:r>
            <a:endParaRPr sz="500"/>
          </a:p>
        </p:txBody>
      </p:sp>
      <p:sp>
        <p:nvSpPr>
          <p:cNvPr id="1207" name="Google Shape;1207;p134"/>
          <p:cNvSpPr/>
          <p:nvPr/>
        </p:nvSpPr>
        <p:spPr>
          <a:xfrm>
            <a:off x="7269926" y="1872242"/>
            <a:ext cx="9594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29304.server</a:t>
            </a:r>
            <a:endParaRPr sz="500"/>
          </a:p>
        </p:txBody>
      </p:sp>
      <p:sp>
        <p:nvSpPr>
          <p:cNvPr id="1208" name="Google Shape;1208;p134"/>
          <p:cNvSpPr/>
          <p:nvPr/>
        </p:nvSpPr>
        <p:spPr>
          <a:xfrm>
            <a:off x="5619703" y="3122353"/>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App2</a:t>
            </a:r>
            <a:endParaRPr sz="900" b="1" i="0" u="none" strike="noStrike" cap="none">
              <a:solidFill>
                <a:schemeClr val="dk2"/>
              </a:solidFill>
              <a:latin typeface="Helvetica Neue"/>
              <a:ea typeface="Helvetica Neue"/>
              <a:cs typeface="Helvetica Neue"/>
              <a:sym typeface="Helvetica Neue"/>
            </a:endParaRPr>
          </a:p>
        </p:txBody>
      </p:sp>
      <p:sp>
        <p:nvSpPr>
          <p:cNvPr id="1209" name="Google Shape;1209;p134"/>
          <p:cNvSpPr/>
          <p:nvPr/>
        </p:nvSpPr>
        <p:spPr>
          <a:xfrm>
            <a:off x="6134053" y="3122353"/>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App1</a:t>
            </a:r>
            <a:endParaRPr sz="900" b="1" i="0" u="none" strike="noStrike" cap="none">
              <a:solidFill>
                <a:schemeClr val="dk2"/>
              </a:solidFill>
              <a:latin typeface="Helvetica Neue"/>
              <a:ea typeface="Helvetica Neue"/>
              <a:cs typeface="Helvetica Neue"/>
              <a:sym typeface="Helvetica Neue"/>
            </a:endParaRPr>
          </a:p>
        </p:txBody>
      </p:sp>
      <p:sp>
        <p:nvSpPr>
          <p:cNvPr id="1210" name="Google Shape;1210;p134"/>
          <p:cNvSpPr/>
          <p:nvPr/>
        </p:nvSpPr>
        <p:spPr>
          <a:xfrm>
            <a:off x="7277053" y="3122353"/>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App1</a:t>
            </a:r>
            <a:endParaRPr sz="900" b="1" i="0" u="none" strike="noStrike" cap="none">
              <a:solidFill>
                <a:schemeClr val="dk2"/>
              </a:solidFill>
              <a:latin typeface="Helvetica Neue"/>
              <a:ea typeface="Helvetica Neue"/>
              <a:cs typeface="Helvetica Neue"/>
              <a:sym typeface="Helvetica Neue"/>
            </a:endParaRPr>
          </a:p>
        </p:txBody>
      </p:sp>
      <p:sp>
        <p:nvSpPr>
          <p:cNvPr id="1211" name="Google Shape;1211;p134"/>
          <p:cNvSpPr/>
          <p:nvPr/>
        </p:nvSpPr>
        <p:spPr>
          <a:xfrm>
            <a:off x="7791403" y="3122353"/>
            <a:ext cx="455400" cy="372000"/>
          </a:xfrm>
          <a:prstGeom prst="roundRect">
            <a:avLst>
              <a:gd name="adj" fmla="val 0"/>
            </a:avLst>
          </a:prstGeom>
          <a:solidFill>
            <a:srgbClr val="FFFFFF"/>
          </a:solidFill>
          <a:ln w="190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2"/>
              </a:buClr>
              <a:buSzPts val="900"/>
              <a:buFont typeface="Helvetica Neue"/>
              <a:buNone/>
            </a:pPr>
            <a:r>
              <a:rPr lang="en" sz="900" b="1" i="0" u="none" strike="noStrike" cap="none">
                <a:solidFill>
                  <a:schemeClr val="dk2"/>
                </a:solidFill>
                <a:latin typeface="Helvetica Neue"/>
                <a:ea typeface="Helvetica Neue"/>
                <a:cs typeface="Helvetica Neue"/>
                <a:sym typeface="Helvetica Neue"/>
              </a:rPr>
              <a:t>App2</a:t>
            </a:r>
            <a:endParaRPr sz="900" b="1" i="0" u="none" strike="noStrike" cap="none">
              <a:solidFill>
                <a:schemeClr val="dk2"/>
              </a:solidFill>
              <a:latin typeface="Helvetica Neue"/>
              <a:ea typeface="Helvetica Neue"/>
              <a:cs typeface="Helvetica Neue"/>
              <a:sym typeface="Helvetica Neue"/>
            </a:endParaRPr>
          </a:p>
        </p:txBody>
      </p:sp>
      <p:sp>
        <p:nvSpPr>
          <p:cNvPr id="1212" name="Google Shape;1212;p134"/>
          <p:cNvSpPr txBox="1"/>
          <p:nvPr/>
        </p:nvSpPr>
        <p:spPr>
          <a:xfrm>
            <a:off x="6741049" y="3047316"/>
            <a:ext cx="377100" cy="5223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2"/>
              </a:buClr>
              <a:buSzPts val="2300"/>
              <a:buFont typeface="Helvetica Neue"/>
              <a:buNone/>
            </a:pPr>
            <a:r>
              <a:rPr lang="en" sz="2000" b="1" i="0" u="none" strike="noStrike" cap="none">
                <a:solidFill>
                  <a:schemeClr val="dk2"/>
                </a:solidFill>
                <a:latin typeface="Helvetica Neue"/>
                <a:ea typeface="Helvetica Neue"/>
                <a:cs typeface="Helvetica Neue"/>
                <a:sym typeface="Helvetica Neue"/>
              </a:rPr>
              <a:t>...</a:t>
            </a:r>
            <a:endParaRPr sz="2000" b="1" i="0" u="none" strike="noStrike" cap="none">
              <a:solidFill>
                <a:schemeClr val="dk2"/>
              </a:solidFill>
              <a:latin typeface="Helvetica Neue"/>
              <a:ea typeface="Helvetica Neue"/>
              <a:cs typeface="Helvetica Neue"/>
              <a:sym typeface="Helvetica Neue"/>
            </a:endParaRPr>
          </a:p>
        </p:txBody>
      </p:sp>
      <p:sp>
        <p:nvSpPr>
          <p:cNvPr id="1213" name="Google Shape;1213;p134"/>
          <p:cNvSpPr/>
          <p:nvPr/>
        </p:nvSpPr>
        <p:spPr>
          <a:xfrm>
            <a:off x="5659087" y="2828025"/>
            <a:ext cx="8802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1428.server</a:t>
            </a:r>
            <a:endParaRPr sz="1200" b="0" i="0" u="none" strike="noStrike" cap="none">
              <a:solidFill>
                <a:schemeClr val="dk2"/>
              </a:solidFill>
              <a:latin typeface="Helvetica Neue"/>
              <a:ea typeface="Helvetica Neue"/>
              <a:cs typeface="Helvetica Neue"/>
              <a:sym typeface="Helvetica Neue"/>
            </a:endParaRPr>
          </a:p>
        </p:txBody>
      </p:sp>
      <p:sp>
        <p:nvSpPr>
          <p:cNvPr id="1214" name="Google Shape;1214;p134"/>
          <p:cNvSpPr/>
          <p:nvPr/>
        </p:nvSpPr>
        <p:spPr>
          <a:xfrm>
            <a:off x="7307630" y="2828025"/>
            <a:ext cx="880200" cy="219300"/>
          </a:xfrm>
          <a:prstGeom prst="rect">
            <a:avLst/>
          </a:prstGeom>
          <a:noFill/>
          <a:ln>
            <a:noFill/>
          </a:ln>
        </p:spPr>
        <p:txBody>
          <a:bodyPr spcFirstLastPara="1" wrap="square" lIns="34275" tIns="17150" rIns="34275" bIns="17150" anchor="t" anchorCtr="0">
            <a:noAutofit/>
          </a:bodyPr>
          <a:lstStyle/>
          <a:p>
            <a:pPr marL="0" marR="0" lvl="0" indent="0" algn="ctr" rtl="0">
              <a:lnSpc>
                <a:spcPct val="100000"/>
              </a:lnSpc>
              <a:spcBef>
                <a:spcPts val="0"/>
              </a:spcBef>
              <a:spcAft>
                <a:spcPts val="0"/>
              </a:spcAft>
              <a:buClr>
                <a:schemeClr val="dk2"/>
              </a:buClr>
              <a:buSzPts val="1200"/>
              <a:buFont typeface="Helvetica Neue"/>
              <a:buNone/>
            </a:pPr>
            <a:r>
              <a:rPr lang="en" sz="1200" b="0" i="0" u="none" strike="noStrike" cap="none">
                <a:solidFill>
                  <a:schemeClr val="dk2"/>
                </a:solidFill>
                <a:latin typeface="Helvetica Neue"/>
                <a:ea typeface="Helvetica Neue"/>
                <a:cs typeface="Helvetica Neue"/>
                <a:sym typeface="Helvetica Neue"/>
              </a:rPr>
              <a:t>1580.server</a:t>
            </a:r>
            <a:endParaRPr sz="1200" b="0" i="0" u="none" strike="noStrike" cap="none">
              <a:solidFill>
                <a:schemeClr val="dk2"/>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USE_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E_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Default">
      <a:dk1>
        <a:srgbClr val="E5E5E5"/>
      </a:dk1>
      <a:lt1>
        <a:srgbClr val="0095E5"/>
      </a:lt1>
      <a:dk2>
        <a:srgbClr val="A7A7A7"/>
      </a:dk2>
      <a:lt2>
        <a:srgbClr val="535353"/>
      </a:lt2>
      <a:accent1>
        <a:srgbClr val="008EC0"/>
      </a:accent1>
      <a:accent2>
        <a:srgbClr val="005D7E"/>
      </a:accent2>
      <a:accent3>
        <a:srgbClr val="01A08D"/>
      </a:accent3>
      <a:accent4>
        <a:srgbClr val="08D7BE"/>
      </a:accent4>
      <a:accent5>
        <a:srgbClr val="2FB5E5"/>
      </a:accent5>
      <a:accent6>
        <a:srgbClr val="75A0A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USE_Simple Light">
  <a:themeElements>
    <a:clrScheme name="Custom 15">
      <a:dk1>
        <a:srgbClr val="022144"/>
      </a:dk1>
      <a:lt1>
        <a:srgbClr val="FFFFFF"/>
      </a:lt1>
      <a:dk2>
        <a:srgbClr val="022144"/>
      </a:dk2>
      <a:lt2>
        <a:srgbClr val="E9EBEE"/>
      </a:lt2>
      <a:accent1>
        <a:srgbClr val="2496ED"/>
      </a:accent1>
      <a:accent2>
        <a:srgbClr val="022144"/>
      </a:accent2>
      <a:accent3>
        <a:srgbClr val="8F9DAA"/>
      </a:accent3>
      <a:accent4>
        <a:srgbClr val="287CF9"/>
      </a:accent4>
      <a:accent5>
        <a:srgbClr val="4DCFAD"/>
      </a:accent5>
      <a:accent6>
        <a:srgbClr val="697A89"/>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USE_Simple Light">
  <a:themeElements>
    <a:clrScheme name="Custom 15">
      <a:dk1>
        <a:srgbClr val="022144"/>
      </a:dk1>
      <a:lt1>
        <a:srgbClr val="FFFFFF"/>
      </a:lt1>
      <a:dk2>
        <a:srgbClr val="022144"/>
      </a:dk2>
      <a:lt2>
        <a:srgbClr val="E9EBEE"/>
      </a:lt2>
      <a:accent1>
        <a:srgbClr val="2496ED"/>
      </a:accent1>
      <a:accent2>
        <a:srgbClr val="022144"/>
      </a:accent2>
      <a:accent3>
        <a:srgbClr val="8F9DAA"/>
      </a:accent3>
      <a:accent4>
        <a:srgbClr val="287CF9"/>
      </a:accent4>
      <a:accent5>
        <a:srgbClr val="4DCFAD"/>
      </a:accent5>
      <a:accent6>
        <a:srgbClr val="697A89"/>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SE_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USE_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SE_Simple Light">
  <a:themeElements>
    <a:clrScheme name="Docker">
      <a:dk1>
        <a:srgbClr val="2854A1"/>
      </a:dk1>
      <a:lt1>
        <a:srgbClr val="FFFFFF"/>
      </a:lt1>
      <a:dk2>
        <a:srgbClr val="022144"/>
      </a:dk2>
      <a:lt2>
        <a:srgbClr val="EEEBEE"/>
      </a:lt2>
      <a:accent1>
        <a:srgbClr val="2496ED"/>
      </a:accent1>
      <a:accent2>
        <a:srgbClr val="022144"/>
      </a:accent2>
      <a:accent3>
        <a:srgbClr val="8F9DAA"/>
      </a:accent3>
      <a:accent4>
        <a:srgbClr val="287CF9"/>
      </a:accent4>
      <a:accent5>
        <a:srgbClr val="4DCFAD"/>
      </a:accent5>
      <a:accent6>
        <a:srgbClr val="FF6F6D"/>
      </a:accent6>
      <a:hlink>
        <a:srgbClr val="2496ED"/>
      </a:hlink>
      <a:folHlink>
        <a:srgbClr val="2496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3402</Words>
  <Application>Microsoft Office PowerPoint</Application>
  <PresentationFormat>On-screen Show (16:9)</PresentationFormat>
  <Paragraphs>394</Paragraphs>
  <Slides>17</Slides>
  <Notes>17</Notes>
  <HiddenSlides>1</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17</vt:i4>
      </vt:variant>
    </vt:vector>
  </HeadingPairs>
  <TitlesOfParts>
    <vt:vector size="39" baseType="lpstr">
      <vt:lpstr>Roboto Mono</vt:lpstr>
      <vt:lpstr>Noto Sans Symbols</vt:lpstr>
      <vt:lpstr>Comfortaa</vt:lpstr>
      <vt:lpstr>Roboto Thin</vt:lpstr>
      <vt:lpstr>Open Sans</vt:lpstr>
      <vt:lpstr>Arial</vt:lpstr>
      <vt:lpstr>Roboto</vt:lpstr>
      <vt:lpstr>Open Sans SemiBold</vt:lpstr>
      <vt:lpstr>Roboto Medium</vt:lpstr>
      <vt:lpstr>Gill Sans</vt:lpstr>
      <vt:lpstr>Quattrocento Sans</vt:lpstr>
      <vt:lpstr>Helvetica Neue</vt:lpstr>
      <vt:lpstr>Simple Light</vt:lpstr>
      <vt:lpstr>USE_Simple Light</vt:lpstr>
      <vt:lpstr>1_Default</vt:lpstr>
      <vt:lpstr>4_USE_Simple Light</vt:lpstr>
      <vt:lpstr>3_USE_Simple Light</vt:lpstr>
      <vt:lpstr>USE_Simple Light</vt:lpstr>
      <vt:lpstr>Simple Light</vt:lpstr>
      <vt:lpstr>1_USE_Simple Light</vt:lpstr>
      <vt:lpstr>USE_Simple Light</vt:lpstr>
      <vt:lpstr>USE_Simple Light</vt:lpstr>
      <vt:lpstr>PowerPoint Presentation</vt:lpstr>
      <vt:lpstr>PowerPoint Presentation</vt:lpstr>
      <vt:lpstr>Software  is your critical differentiator</vt:lpstr>
      <vt:lpstr>Challenges with Modern App Delivery</vt:lpstr>
      <vt:lpstr>Modern Apps: Shifting to Microservices</vt:lpstr>
      <vt:lpstr>PowerPoint Presentation</vt:lpstr>
      <vt:lpstr>Modern Apps: Shifting to DevOps</vt:lpstr>
      <vt:lpstr>PowerPoint Presentation</vt:lpstr>
      <vt:lpstr>Modern Apps: Shifting to “Cattle”</vt:lpstr>
      <vt:lpstr>PowerPoint Presentation</vt:lpstr>
      <vt:lpstr>You Need a Modern Application Lifecycle Enabled by Docker Enterprise 3.0 </vt:lpstr>
      <vt:lpstr>PowerPoint Presentation</vt:lpstr>
      <vt:lpstr>PowerPoint Presentation</vt:lpstr>
      <vt:lpstr>PowerPoint Presentation</vt:lpstr>
      <vt:lpstr>PowerPoint Presentation</vt:lpstr>
      <vt:lpstr>PowerPoint Presentation</vt:lpstr>
      <vt:lpstr>Unleash Modern App Development with the Easiest Path to Containers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Schinkel</dc:creator>
  <cp:lastModifiedBy>Stefan Schinkel</cp:lastModifiedBy>
  <cp:revision>1</cp:revision>
  <dcterms:modified xsi:type="dcterms:W3CDTF">2019-10-29T11:43:46Z</dcterms:modified>
</cp:coreProperties>
</file>